
<file path=[Content_Types].xml><?xml version="1.0" encoding="utf-8"?>
<Types xmlns="http://schemas.openxmlformats.org/package/2006/content-types">
  <Default Extension="xml" ContentType="application/xml"/>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71" r:id="rId15"/>
    <p:sldId id="268" r:id="rId16"/>
    <p:sldId id="269"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hsQuUnAIfbfSF0f1/nUYMvRjsly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08"/>
    <p:restoredTop sz="86435"/>
  </p:normalViewPr>
  <p:slideViewPr>
    <p:cSldViewPr snapToGrid="0">
      <p:cViewPr>
        <p:scale>
          <a:sx n="79" d="100"/>
          <a:sy n="79" d="100"/>
        </p:scale>
        <p:origin x="1320" y="3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customschemas.google.com/relationships/presentationmetadata" Target="metadata"/><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This wasn’t supposed to be in honor of international women’s month. That’s just a coincidence. But let’s lean into</a:t>
            </a:r>
            <a:r>
              <a:rPr lang="en-US" baseline="0" dirty="0" smtClean="0"/>
              <a:t> it.</a:t>
            </a:r>
            <a:endParaRPr dirty="0"/>
          </a:p>
        </p:txBody>
      </p:sp>
      <p:sp>
        <p:nvSpPr>
          <p:cNvPr id="106" name="Google Shape;10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Autism itself is not a mental illness.</a:t>
            </a:r>
            <a:endParaRPr dirty="0"/>
          </a:p>
        </p:txBody>
      </p:sp>
      <p:sp>
        <p:nvSpPr>
          <p:cNvPr id="172" name="Google Shape;17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8" name="Google Shape;178;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Brown et al. (2019) explain this is ”diagnostic overshadowing”: features of psychiatric disorders obfuscate autistic traits and clinicians don’t see them and don’t know to look for them. This can prevent people from getting much needed support, and the consequences can be deadly.</a:t>
            </a:r>
            <a:endParaRPr/>
          </a:p>
        </p:txBody>
      </p:sp>
      <p:sp>
        <p:nvSpPr>
          <p:cNvPr id="179" name="Google Shape;17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5" name="Google Shape;18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Study participants all diagnosed in adulthood. In Cassidy et al.’s study, the adults in question had recently been diagnosed with AS. In </a:t>
            </a:r>
            <a:r>
              <a:rPr lang="en-US" dirty="0" err="1"/>
              <a:t>Hirvikovski</a:t>
            </a:r>
            <a:r>
              <a:rPr lang="en-US" dirty="0"/>
              <a:t> et al.’s, the adults had all been diagnosed as autistic, and an average time of about three years elapsed between the diagnosis and the </a:t>
            </a:r>
            <a:r>
              <a:rPr lang="en-US" dirty="0" smtClean="0"/>
              <a:t>suicide.</a:t>
            </a:r>
            <a:r>
              <a:rPr lang="en-US" baseline="0" dirty="0" smtClean="0"/>
              <a:t> So these high suicide rates are among those diagnosed later in life.</a:t>
            </a:r>
            <a:endParaRPr dirty="0"/>
          </a:p>
        </p:txBody>
      </p:sp>
      <p:sp>
        <p:nvSpPr>
          <p:cNvPr id="186" name="Google Shape;18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So what can we do? What changes are necessary?</a:t>
            </a:r>
          </a:p>
          <a:p>
            <a:pPr marL="0" lvl="0" indent="0" algn="l" rtl="0">
              <a:spcBef>
                <a:spcPts val="0"/>
              </a:spcBef>
              <a:spcAft>
                <a:spcPts val="0"/>
              </a:spcAft>
              <a:buNone/>
            </a:pPr>
            <a:r>
              <a:rPr lang="en-US" dirty="0" smtClean="0"/>
              <a:t>Ideas of what autism is need to include how girls typically present</a:t>
            </a:r>
          </a:p>
          <a:p>
            <a:pPr marL="0" lvl="0" indent="0" algn="l" rtl="0">
              <a:spcBef>
                <a:spcPts val="0"/>
              </a:spcBef>
              <a:spcAft>
                <a:spcPts val="0"/>
              </a:spcAft>
              <a:buNone/>
            </a:pPr>
            <a:r>
              <a:rPr lang="en-US" dirty="0" smtClean="0"/>
              <a:t>Some attempts to add items to testing instruments have included “careless</a:t>
            </a:r>
            <a:r>
              <a:rPr lang="en-US" baseline="0" dirty="0" smtClean="0"/>
              <a:t> approach to grooming” and “preference for playing with younger children”</a:t>
            </a:r>
            <a:endParaRPr lang="en-US" dirty="0" smtClean="0"/>
          </a:p>
          <a:p>
            <a:pPr marL="0" lvl="0" indent="0" algn="l" rtl="0">
              <a:spcBef>
                <a:spcPts val="0"/>
              </a:spcBef>
              <a:spcAft>
                <a:spcPts val="0"/>
              </a:spcAft>
              <a:buNone/>
            </a:pPr>
            <a:endParaRPr dirty="0"/>
          </a:p>
        </p:txBody>
      </p:sp>
      <p:sp>
        <p:nvSpPr>
          <p:cNvPr id="192" name="Google Shape;19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Masking/camouflaging is very costly—serious</a:t>
            </a:r>
            <a:r>
              <a:rPr lang="en-US" baseline="0" dirty="0" smtClean="0"/>
              <a:t> psychological consequences and an independent risk factor for suicidality</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uk-UA" sz="1200" b="0" i="0" u="none" strike="noStrike" cap="none" smtClean="0">
                <a:solidFill>
                  <a:schemeClr val="dk1"/>
                </a:solidFill>
                <a:latin typeface="Calibri"/>
                <a:ea typeface="Calibri"/>
                <a:cs typeface="Calibri"/>
                <a:sym typeface="Calibri"/>
              </a:rPr>
              <a:t>14</a:t>
            </a:fld>
            <a:endParaRPr lang="uk-UA"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8193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8" name="Google Shape;19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 selection of some of the most influential voices throughout the history of autism as a diagnostic category, clockwise from left: Hans Asperger, Leo Kanner, Bruno Bettelheim, Bernard Rimland, Ole Lovaas, and Simon Baron-Cohen. You can probably name a lot of important figures who are missing from this pantheon. I invite you to shout out the names of those you like.</a:t>
            </a:r>
            <a:endParaRPr/>
          </a:p>
        </p:txBody>
      </p:sp>
      <p:sp>
        <p:nvSpPr>
          <p:cNvPr id="112" name="Google Shape;11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Sukhareva described the children as autistic but officially used terminology borrowed from </a:t>
            </a:r>
            <a:r>
              <a:rPr lang="en-US" dirty="0" err="1"/>
              <a:t>Bleuler’s</a:t>
            </a:r>
            <a:r>
              <a:rPr lang="en-US" dirty="0"/>
              <a:t> schemata, calling it “schizoid psychopathy,” which at the time just meant that they were eccentric to the point of psychological difference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sz="1200" dirty="0">
                <a:solidFill>
                  <a:schemeClr val="dk1"/>
                </a:solidFill>
                <a:latin typeface="Calibri"/>
                <a:ea typeface="Calibri"/>
                <a:cs typeface="Calibri"/>
                <a:sym typeface="Calibri"/>
              </a:rPr>
              <a:t>To be frank, while scholarly and professional understandings of the contrasting manifestations of autism in boys and girls have progressed somewhat since the 1940s, they demonstrate little meaningful advancement relative to Sukhareva’s 94-year-old report. Perhaps if her work had been recognized and made available for researchers to consult from the beginning, we could have skipped almost a century of near-exclusively male-focused autism scholarship. But then, I would not have gotten to do this project.</a:t>
            </a:r>
            <a:endParaRPr dirty="0"/>
          </a:p>
        </p:txBody>
      </p:sp>
      <p:sp>
        <p:nvSpPr>
          <p:cNvPr id="124" name="Google Shape;124;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I apologize for the </a:t>
            </a:r>
            <a:r>
              <a:rPr lang="en-US" dirty="0" err="1" smtClean="0"/>
              <a:t>cringeworthy</a:t>
            </a:r>
            <a:r>
              <a:rPr lang="en-US" baseline="0" dirty="0" smtClean="0"/>
              <a:t> image on the right, but this is a rallying cry of Autism Warrior Parents that just assumes autistic children are boys</a:t>
            </a:r>
          </a:p>
          <a:p>
            <a:pPr marL="0" lvl="0" indent="0" algn="l" rtl="0">
              <a:spcBef>
                <a:spcPts val="0"/>
              </a:spcBef>
              <a:spcAft>
                <a:spcPts val="0"/>
              </a:spcAft>
              <a:buNone/>
            </a:pPr>
            <a:r>
              <a:rPr lang="en-US" baseline="0" dirty="0" smtClean="0"/>
              <a:t>4:1 is likely high: by age 8 nearly 2% of children are diagnosed with autism, and about 81% of them are boys. but what about people diagnosed after age 8? girls tend to be diagnosed later.</a:t>
            </a:r>
          </a:p>
          <a:p>
            <a:pPr marL="0" lvl="0" indent="0" algn="l" rtl="0">
              <a:spcBef>
                <a:spcPts val="0"/>
              </a:spcBef>
              <a:spcAft>
                <a:spcPts val="0"/>
              </a:spcAft>
              <a:buNone/>
            </a:pPr>
            <a:r>
              <a:rPr lang="en-US" baseline="0" dirty="0" smtClean="0"/>
              <a:t>10:1 is artificially high because there’s a cohort missing from the data: autistic girls without ID whose presentations are subtler so they evade diagnosis</a:t>
            </a:r>
            <a:endParaRPr dirty="0"/>
          </a:p>
        </p:txBody>
      </p:sp>
      <p:sp>
        <p:nvSpPr>
          <p:cNvPr id="132" name="Google Shape;132;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one reason for these inflated statistics comes from bias at the referral level: boys are being referred</a:t>
            </a:r>
            <a:r>
              <a:rPr lang="en-US" baseline="0" dirty="0" smtClean="0"/>
              <a:t> for evaluation more often than girls in a way that is not reflective of true incidence.</a:t>
            </a:r>
          </a:p>
          <a:p>
            <a:pPr marL="0" lvl="0" indent="0" algn="l" rtl="0">
              <a:spcBef>
                <a:spcPts val="0"/>
              </a:spcBef>
              <a:spcAft>
                <a:spcPts val="0"/>
              </a:spcAft>
              <a:buNone/>
            </a:pPr>
            <a:r>
              <a:rPr lang="en-US" baseline="0" dirty="0" smtClean="0"/>
              <a:t>boys are more likely to act out, hit, etc., whereas girls are more likely to clam up, withdraw, hide, and stop engaging.</a:t>
            </a:r>
          </a:p>
          <a:p>
            <a:pPr marL="0" lvl="0" indent="0" algn="l" rtl="0">
              <a:spcBef>
                <a:spcPts val="0"/>
              </a:spcBef>
              <a:spcAft>
                <a:spcPts val="0"/>
              </a:spcAft>
              <a:buNone/>
            </a:pPr>
            <a:r>
              <a:rPr lang="en-US" baseline="0" dirty="0" smtClean="0"/>
              <a:t>girls are feeling the same overwhelm, dysregulation, and distress as boys, but their expression is less obvious and less disruptive so parents and teachers are less likely to think of it as a real issue.</a:t>
            </a:r>
            <a:endParaRPr dirty="0"/>
          </a:p>
        </p:txBody>
      </p:sp>
      <p:sp>
        <p:nvSpPr>
          <p:cNvPr id="141" name="Google Shape;14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 name="Google Shape;14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An additional complication is that since so few autistic girls are included in studies about autism, it is very hard to come to any generalizable findings with such low statistical power. Either girls aren’t included at all and there’s nothing, or we get two or three girls, and with an N that low it is impossible to get any significant results unless the effect size is gargantuan. Low-N research is going to have lots of null findings and some extreme findings but is not sensitive to more moderate effect sizes, whereas studies on boys tend to pick up a range of effect sizes.</a:t>
            </a:r>
            <a:endParaRPr/>
          </a:p>
        </p:txBody>
      </p:sp>
      <p:sp>
        <p:nvSpPr>
          <p:cNvPr id="148" name="Google Shape;14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If your son knows and recites all the facts and stats about the elevators in your apartment complex, you might take that as a sign that he could be autistic. If your daughter knows and recites all the names and biographical information about even the most obscure mares in </a:t>
            </a:r>
            <a:r>
              <a:rPr lang="en-US" dirty="0" err="1" smtClean="0"/>
              <a:t>Ponyville</a:t>
            </a:r>
            <a:r>
              <a:rPr lang="en-US" dirty="0" smtClean="0"/>
              <a:t> and </a:t>
            </a:r>
            <a:r>
              <a:rPr lang="en-US" dirty="0" err="1" smtClean="0"/>
              <a:t>Canterlot</a:t>
            </a:r>
            <a:r>
              <a:rPr lang="en-US" dirty="0" smtClean="0"/>
              <a:t>, </a:t>
            </a:r>
            <a:r>
              <a:rPr lang="en-US" dirty="0"/>
              <a:t>it might not seem so odd when all the other little girls love the series and babble on about it, too. Autistic boys’ special interests differ in salience rather than intensity, so boys who can’t stop talking about Thomas get fast-tracked for a diagnosis and girls who can’t put down Little House on the Prairie are just called bookworms.</a:t>
            </a:r>
            <a:endParaRPr dirty="0"/>
          </a:p>
        </p:txBody>
      </p:sp>
      <p:sp>
        <p:nvSpPr>
          <p:cNvPr id="155" name="Google Shape;15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smtClean="0"/>
              <a:t>As I mentioned earlier, girls already</a:t>
            </a:r>
            <a:r>
              <a:rPr lang="en-US" baseline="0" dirty="0" smtClean="0"/>
              <a:t> need to display more extreme traits just to register on the same scales that identify boys as autistic. This is compounded when we see how their social struggles are necessarily subtler. This is further amplified when we take masking/camouflaging into account.</a:t>
            </a:r>
            <a:endParaRPr dirty="0"/>
          </a:p>
        </p:txBody>
      </p:sp>
      <p:sp>
        <p:nvSpPr>
          <p:cNvPr id="165" name="Google Shape;16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Tierney et al.’s (2016) study,</a:t>
            </a:r>
            <a:r>
              <a:rPr lang="en-US" baseline="0" dirty="0" smtClean="0"/>
              <a:t> 8/10 of the girls reported mental health struggles stemming from masking, five of whom reported self-injury or suicidality, and one of whom was hospitalized for months</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uk-UA" sz="1200" b="0" i="0" u="none" strike="noStrike" cap="none" smtClean="0">
                <a:solidFill>
                  <a:schemeClr val="dk1"/>
                </a:solidFill>
                <a:latin typeface="Calibri"/>
                <a:ea typeface="Calibri"/>
                <a:cs typeface="Calibri"/>
                <a:sym typeface="Calibri"/>
              </a:rPr>
              <a:t>9</a:t>
            </a:fld>
            <a:endParaRPr lang="uk-UA"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6675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16"/>
          <p:cNvSpPr/>
          <p:nvPr/>
        </p:nvSpPr>
        <p:spPr>
          <a:xfrm>
            <a:off x="920834" y="1346946"/>
            <a:ext cx="10222992" cy="80683"/>
          </a:xfrm>
          <a:prstGeom prst="rect">
            <a:avLst/>
          </a:prstGeom>
          <a:blipFill rotWithShape="1">
            <a:blip r:embed="rId2">
              <a:alphaModFix amt="85000"/>
            </a:blip>
            <a:tile tx="0" ty="-76200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Rockwell"/>
              <a:ea typeface="Rockwell"/>
              <a:cs typeface="Rockwell"/>
              <a:sym typeface="Rockwell"/>
            </a:endParaRPr>
          </a:p>
        </p:txBody>
      </p:sp>
      <p:sp>
        <p:nvSpPr>
          <p:cNvPr id="20" name="Google Shape;20;p16"/>
          <p:cNvSpPr/>
          <p:nvPr/>
        </p:nvSpPr>
        <p:spPr>
          <a:xfrm>
            <a:off x="920834" y="4299696"/>
            <a:ext cx="10222992" cy="80683"/>
          </a:xfrm>
          <a:prstGeom prst="rect">
            <a:avLst/>
          </a:prstGeom>
          <a:blipFill rotWithShape="1">
            <a:blip r:embed="rId2">
              <a:alphaModFix amt="85000"/>
            </a:blip>
            <a:tile tx="0" ty="-7175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Rockwell"/>
              <a:ea typeface="Rockwell"/>
              <a:cs typeface="Rockwell"/>
              <a:sym typeface="Rockwell"/>
            </a:endParaRPr>
          </a:p>
        </p:txBody>
      </p:sp>
      <p:sp>
        <p:nvSpPr>
          <p:cNvPr id="21" name="Google Shape;21;p16"/>
          <p:cNvSpPr/>
          <p:nvPr/>
        </p:nvSpPr>
        <p:spPr>
          <a:xfrm>
            <a:off x="920834" y="1484779"/>
            <a:ext cx="10222992" cy="2743200"/>
          </a:xfrm>
          <a:prstGeom prst="rect">
            <a:avLst/>
          </a:prstGeom>
          <a:blipFill rotWithShape="1">
            <a:blip r:embed="rId2">
              <a:alphaModFix amt="85000"/>
            </a:blip>
            <a:tile tx="0" ty="-7048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Rockwell"/>
              <a:ea typeface="Rockwell"/>
              <a:cs typeface="Rockwell"/>
              <a:sym typeface="Rockwell"/>
            </a:endParaRPr>
          </a:p>
        </p:txBody>
      </p:sp>
      <p:grpSp>
        <p:nvGrpSpPr>
          <p:cNvPr id="22" name="Google Shape;22;p16"/>
          <p:cNvGrpSpPr/>
          <p:nvPr/>
        </p:nvGrpSpPr>
        <p:grpSpPr>
          <a:xfrm>
            <a:off x="9649215" y="4068923"/>
            <a:ext cx="1080904" cy="1080902"/>
            <a:chOff x="9685338" y="4460675"/>
            <a:chExt cx="1080904" cy="1080902"/>
          </a:xfrm>
        </p:grpSpPr>
        <p:sp>
          <p:nvSpPr>
            <p:cNvPr id="23" name="Google Shape;23;p16"/>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24" name="Google Shape;24;p16"/>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25" name="Google Shape;25;p16"/>
          <p:cNvSpPr txBox="1">
            <a:spLocks noGrp="1"/>
          </p:cNvSpPr>
          <p:nvPr>
            <p:ph type="ctrTitle"/>
          </p:nvPr>
        </p:nvSpPr>
        <p:spPr>
          <a:xfrm>
            <a:off x="1051560" y="1432223"/>
            <a:ext cx="9966960" cy="3035808"/>
          </a:xfrm>
          <a:prstGeom prst="rect">
            <a:avLst/>
          </a:prstGeom>
          <a:noFill/>
          <a:ln>
            <a:noFill/>
          </a:ln>
        </p:spPr>
        <p:txBody>
          <a:bodyPr spcFirstLastPara="1" wrap="square" lIns="91425" tIns="45700" rIns="91425" bIns="45700" anchor="ctr" anchorCtr="0">
            <a:noAutofit/>
          </a:bodyPr>
          <a:lstStyle>
            <a:lvl1pPr lvl="0" algn="l">
              <a:lnSpc>
                <a:spcPct val="80000"/>
              </a:lnSpc>
              <a:spcBef>
                <a:spcPts val="0"/>
              </a:spcBef>
              <a:spcAft>
                <a:spcPts val="0"/>
              </a:spcAft>
              <a:buSzPts val="9600"/>
              <a:buFont typeface="Rockwell"/>
              <a:buNone/>
              <a:defRPr sz="9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6"/>
          <p:cNvSpPr txBox="1">
            <a:spLocks noGrp="1"/>
          </p:cNvSpPr>
          <p:nvPr>
            <p:ph type="subTitle" idx="1"/>
          </p:nvPr>
        </p:nvSpPr>
        <p:spPr>
          <a:xfrm>
            <a:off x="1069848" y="4389120"/>
            <a:ext cx="7891272" cy="1069848"/>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1870"/>
              <a:buNone/>
              <a:defRPr sz="2200">
                <a:solidFill>
                  <a:schemeClr val="dk1"/>
                </a:solidFill>
              </a:defRPr>
            </a:lvl1pPr>
            <a:lvl2pPr lvl="1" algn="ctr">
              <a:lnSpc>
                <a:spcPct val="90000"/>
              </a:lnSpc>
              <a:spcBef>
                <a:spcPts val="400"/>
              </a:spcBef>
              <a:spcAft>
                <a:spcPts val="0"/>
              </a:spcAft>
              <a:buSzPts val="2380"/>
              <a:buNone/>
              <a:defRPr sz="2800"/>
            </a:lvl2pPr>
            <a:lvl3pPr lvl="2" algn="ctr">
              <a:lnSpc>
                <a:spcPct val="90000"/>
              </a:lnSpc>
              <a:spcBef>
                <a:spcPts val="400"/>
              </a:spcBef>
              <a:spcAft>
                <a:spcPts val="0"/>
              </a:spcAft>
              <a:buSzPts val="2040"/>
              <a:buNone/>
              <a:defRPr sz="2400"/>
            </a:lvl3pPr>
            <a:lvl4pPr lvl="3" algn="ctr">
              <a:lnSpc>
                <a:spcPct val="90000"/>
              </a:lnSpc>
              <a:spcBef>
                <a:spcPts val="400"/>
              </a:spcBef>
              <a:spcAft>
                <a:spcPts val="0"/>
              </a:spcAft>
              <a:buSzPts val="1700"/>
              <a:buNone/>
              <a:defRPr sz="2000"/>
            </a:lvl4pPr>
            <a:lvl5pPr lvl="4" algn="ctr">
              <a:lnSpc>
                <a:spcPct val="90000"/>
              </a:lnSpc>
              <a:spcBef>
                <a:spcPts val="400"/>
              </a:spcBef>
              <a:spcAft>
                <a:spcPts val="0"/>
              </a:spcAft>
              <a:buSzPts val="1700"/>
              <a:buNone/>
              <a:defRPr sz="2000"/>
            </a:lvl5pPr>
            <a:lvl6pPr lvl="5" algn="ctr">
              <a:lnSpc>
                <a:spcPct val="90000"/>
              </a:lnSpc>
              <a:spcBef>
                <a:spcPts val="400"/>
              </a:spcBef>
              <a:spcAft>
                <a:spcPts val="0"/>
              </a:spcAft>
              <a:buSzPts val="1700"/>
              <a:buNone/>
              <a:defRPr sz="2000"/>
            </a:lvl6pPr>
            <a:lvl7pPr lvl="6" algn="ctr">
              <a:lnSpc>
                <a:spcPct val="90000"/>
              </a:lnSpc>
              <a:spcBef>
                <a:spcPts val="400"/>
              </a:spcBef>
              <a:spcAft>
                <a:spcPts val="0"/>
              </a:spcAft>
              <a:buSzPts val="1700"/>
              <a:buNone/>
              <a:defRPr sz="2000"/>
            </a:lvl7pPr>
            <a:lvl8pPr lvl="7" algn="ctr">
              <a:lnSpc>
                <a:spcPct val="90000"/>
              </a:lnSpc>
              <a:spcBef>
                <a:spcPts val="400"/>
              </a:spcBef>
              <a:spcAft>
                <a:spcPts val="0"/>
              </a:spcAft>
              <a:buSzPts val="1700"/>
              <a:buNone/>
              <a:defRPr sz="2000"/>
            </a:lvl8pPr>
            <a:lvl9pPr lvl="8" algn="ctr">
              <a:lnSpc>
                <a:spcPct val="90000"/>
              </a:lnSpc>
              <a:spcBef>
                <a:spcPts val="400"/>
              </a:spcBef>
              <a:spcAft>
                <a:spcPts val="200"/>
              </a:spcAft>
              <a:buSzPts val="1700"/>
              <a:buNone/>
              <a:defRPr sz="2000"/>
            </a:lvl9pPr>
          </a:lstStyle>
          <a:p>
            <a:endParaRPr/>
          </a:p>
        </p:txBody>
      </p:sp>
      <p:sp>
        <p:nvSpPr>
          <p:cNvPr id="27" name="Google Shape;27;p16"/>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6"/>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6"/>
          <p:cNvSpPr txBox="1">
            <a:spLocks noGrp="1"/>
          </p:cNvSpPr>
          <p:nvPr>
            <p:ph type="sldNum" idx="12"/>
          </p:nvPr>
        </p:nvSpPr>
        <p:spPr>
          <a:xfrm>
            <a:off x="9592733" y="4289334"/>
            <a:ext cx="1193868" cy="640080"/>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2800" b="1" i="0" u="none" strike="noStrike" cap="none">
                <a:solidFill>
                  <a:srgbClr val="FFFFFF"/>
                </a:solidFill>
                <a:latin typeface="Rockwell"/>
                <a:ea typeface="Rockwell"/>
                <a:cs typeface="Rockwell"/>
                <a:sym typeface="Rockwell"/>
              </a:defRPr>
            </a:lvl1pPr>
            <a:lvl2pPr marL="0" lvl="1" indent="0" algn="ctr">
              <a:spcBef>
                <a:spcPts val="0"/>
              </a:spcBef>
              <a:buNone/>
              <a:defRPr sz="2800" b="1" i="0" u="none" strike="noStrike" cap="none">
                <a:solidFill>
                  <a:srgbClr val="FFFFFF"/>
                </a:solidFill>
                <a:latin typeface="Rockwell"/>
                <a:ea typeface="Rockwell"/>
                <a:cs typeface="Rockwell"/>
                <a:sym typeface="Rockwell"/>
              </a:defRPr>
            </a:lvl2pPr>
            <a:lvl3pPr marL="0" lvl="2" indent="0" algn="ctr">
              <a:spcBef>
                <a:spcPts val="0"/>
              </a:spcBef>
              <a:buNone/>
              <a:defRPr sz="2800" b="1" i="0" u="none" strike="noStrike" cap="none">
                <a:solidFill>
                  <a:srgbClr val="FFFFFF"/>
                </a:solidFill>
                <a:latin typeface="Rockwell"/>
                <a:ea typeface="Rockwell"/>
                <a:cs typeface="Rockwell"/>
                <a:sym typeface="Rockwell"/>
              </a:defRPr>
            </a:lvl3pPr>
            <a:lvl4pPr marL="0" lvl="3" indent="0" algn="ctr">
              <a:spcBef>
                <a:spcPts val="0"/>
              </a:spcBef>
              <a:buNone/>
              <a:defRPr sz="2800" b="1" i="0" u="none" strike="noStrike" cap="none">
                <a:solidFill>
                  <a:srgbClr val="FFFFFF"/>
                </a:solidFill>
                <a:latin typeface="Rockwell"/>
                <a:ea typeface="Rockwell"/>
                <a:cs typeface="Rockwell"/>
                <a:sym typeface="Rockwell"/>
              </a:defRPr>
            </a:lvl4pPr>
            <a:lvl5pPr marL="0" lvl="4" indent="0" algn="ctr">
              <a:spcBef>
                <a:spcPts val="0"/>
              </a:spcBef>
              <a:buNone/>
              <a:defRPr sz="2800" b="1" i="0" u="none" strike="noStrike" cap="none">
                <a:solidFill>
                  <a:srgbClr val="FFFFFF"/>
                </a:solidFill>
                <a:latin typeface="Rockwell"/>
                <a:ea typeface="Rockwell"/>
                <a:cs typeface="Rockwell"/>
                <a:sym typeface="Rockwell"/>
              </a:defRPr>
            </a:lvl5pPr>
            <a:lvl6pPr marL="0" lvl="5" indent="0" algn="ctr">
              <a:spcBef>
                <a:spcPts val="0"/>
              </a:spcBef>
              <a:buNone/>
              <a:defRPr sz="2800" b="1" i="0" u="none" strike="noStrike" cap="none">
                <a:solidFill>
                  <a:srgbClr val="FFFFFF"/>
                </a:solidFill>
                <a:latin typeface="Rockwell"/>
                <a:ea typeface="Rockwell"/>
                <a:cs typeface="Rockwell"/>
                <a:sym typeface="Rockwell"/>
              </a:defRPr>
            </a:lvl6pPr>
            <a:lvl7pPr marL="0" lvl="6" indent="0" algn="ctr">
              <a:spcBef>
                <a:spcPts val="0"/>
              </a:spcBef>
              <a:buNone/>
              <a:defRPr sz="2800" b="1" i="0" u="none" strike="noStrike" cap="none">
                <a:solidFill>
                  <a:srgbClr val="FFFFFF"/>
                </a:solidFill>
                <a:latin typeface="Rockwell"/>
                <a:ea typeface="Rockwell"/>
                <a:cs typeface="Rockwell"/>
                <a:sym typeface="Rockwell"/>
              </a:defRPr>
            </a:lvl7pPr>
            <a:lvl8pPr marL="0" lvl="7" indent="0" algn="ctr">
              <a:spcBef>
                <a:spcPts val="0"/>
              </a:spcBef>
              <a:buNone/>
              <a:defRPr sz="2800" b="1" i="0" u="none" strike="noStrike" cap="none">
                <a:solidFill>
                  <a:srgbClr val="FFFFFF"/>
                </a:solidFill>
                <a:latin typeface="Rockwell"/>
                <a:ea typeface="Rockwell"/>
                <a:cs typeface="Rockwell"/>
                <a:sym typeface="Rockwell"/>
              </a:defRPr>
            </a:lvl8pPr>
            <a:lvl9pPr marL="0" lvl="8" indent="0" algn="ctr">
              <a:spcBef>
                <a:spcPts val="0"/>
              </a:spcBef>
              <a:buNone/>
              <a:defRPr sz="28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2"/>
        <p:cNvGrpSpPr/>
        <p:nvPr/>
      </p:nvGrpSpPr>
      <p:grpSpPr>
        <a:xfrm>
          <a:off x="0" y="0"/>
          <a:ext cx="0" cy="0"/>
          <a:chOff x="0" y="0"/>
          <a:chExt cx="0" cy="0"/>
        </a:xfrm>
      </p:grpSpPr>
      <p:sp>
        <p:nvSpPr>
          <p:cNvPr id="93" name="Google Shape;93;p25"/>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25"/>
          <p:cNvSpPr txBox="1">
            <a:spLocks noGrp="1"/>
          </p:cNvSpPr>
          <p:nvPr>
            <p:ph type="body" idx="1"/>
          </p:nvPr>
        </p:nvSpPr>
        <p:spPr>
          <a:xfrm rot="5400000">
            <a:off x="4073652" y="-882396"/>
            <a:ext cx="4050792" cy="10058400"/>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95" name="Google Shape;95;p25"/>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5"/>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5"/>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8"/>
        <p:cNvGrpSpPr/>
        <p:nvPr/>
      </p:nvGrpSpPr>
      <p:grpSpPr>
        <a:xfrm>
          <a:off x="0" y="0"/>
          <a:ext cx="0" cy="0"/>
          <a:chOff x="0" y="0"/>
          <a:chExt cx="0" cy="0"/>
        </a:xfrm>
      </p:grpSpPr>
      <p:sp>
        <p:nvSpPr>
          <p:cNvPr id="99" name="Google Shape;99;p26"/>
          <p:cNvSpPr txBox="1">
            <a:spLocks noGrp="1"/>
          </p:cNvSpPr>
          <p:nvPr>
            <p:ph type="title"/>
          </p:nvPr>
        </p:nvSpPr>
        <p:spPr>
          <a:xfrm rot="5400000">
            <a:off x="7181850" y="2076450"/>
            <a:ext cx="5638800" cy="2552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26"/>
          <p:cNvSpPr txBox="1">
            <a:spLocks noGrp="1"/>
          </p:cNvSpPr>
          <p:nvPr>
            <p:ph type="body" idx="1"/>
          </p:nvPr>
        </p:nvSpPr>
        <p:spPr>
          <a:xfrm rot="5400000">
            <a:off x="2000250" y="-400050"/>
            <a:ext cx="5638800" cy="7505700"/>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101" name="Google Shape;101;p26"/>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26"/>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6"/>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17"/>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7"/>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a:bodyPr>
          <a:lstStyle>
            <a:lvl1pPr marL="457200" lvl="0" indent="-325755" algn="l">
              <a:lnSpc>
                <a:spcPct val="90000"/>
              </a:lnSpc>
              <a:spcBef>
                <a:spcPts val="1200"/>
              </a:spcBef>
              <a:spcAft>
                <a:spcPts val="0"/>
              </a:spcAft>
              <a:buSzPts val="1530"/>
              <a:buChar char="▪"/>
              <a:defRPr/>
            </a:lvl1pPr>
            <a:lvl2pPr marL="914400" lvl="1" indent="-325755" algn="l">
              <a:lnSpc>
                <a:spcPct val="90000"/>
              </a:lnSpc>
              <a:spcBef>
                <a:spcPts val="400"/>
              </a:spcBef>
              <a:spcAft>
                <a:spcPts val="0"/>
              </a:spcAft>
              <a:buSzPts val="1530"/>
              <a:buChar char="▪"/>
              <a:defRPr/>
            </a:lvl2pPr>
            <a:lvl3pPr marL="1371600" lvl="2" indent="-325755" algn="l">
              <a:lnSpc>
                <a:spcPct val="90000"/>
              </a:lnSpc>
              <a:spcBef>
                <a:spcPts val="400"/>
              </a:spcBef>
              <a:spcAft>
                <a:spcPts val="0"/>
              </a:spcAft>
              <a:buSzPts val="1530"/>
              <a:buChar char="▪"/>
              <a:defRPr/>
            </a:lvl3pPr>
            <a:lvl4pPr marL="1828800" lvl="3" indent="-325755" algn="l">
              <a:lnSpc>
                <a:spcPct val="90000"/>
              </a:lnSpc>
              <a:spcBef>
                <a:spcPts val="400"/>
              </a:spcBef>
              <a:spcAft>
                <a:spcPts val="0"/>
              </a:spcAft>
              <a:buSzPts val="1530"/>
              <a:buChar char="▪"/>
              <a:defRPr/>
            </a:lvl4pPr>
            <a:lvl5pPr marL="2286000" lvl="4" indent="-325754" algn="l">
              <a:lnSpc>
                <a:spcPct val="90000"/>
              </a:lnSpc>
              <a:spcBef>
                <a:spcPts val="400"/>
              </a:spcBef>
              <a:spcAft>
                <a:spcPts val="0"/>
              </a:spcAft>
              <a:buSzPts val="1530"/>
              <a:buChar char="▪"/>
              <a:defRPr/>
            </a:lvl5pPr>
            <a:lvl6pPr marL="2743200" lvl="5" indent="-325754" algn="l">
              <a:lnSpc>
                <a:spcPct val="90000"/>
              </a:lnSpc>
              <a:spcBef>
                <a:spcPts val="400"/>
              </a:spcBef>
              <a:spcAft>
                <a:spcPts val="0"/>
              </a:spcAft>
              <a:buSzPts val="1530"/>
              <a:buChar char="▪"/>
              <a:defRPr/>
            </a:lvl6pPr>
            <a:lvl7pPr marL="3200400" lvl="6" indent="-325754" algn="l">
              <a:lnSpc>
                <a:spcPct val="90000"/>
              </a:lnSpc>
              <a:spcBef>
                <a:spcPts val="400"/>
              </a:spcBef>
              <a:spcAft>
                <a:spcPts val="0"/>
              </a:spcAft>
              <a:buSzPts val="1530"/>
              <a:buChar char="▪"/>
              <a:defRPr/>
            </a:lvl7pPr>
            <a:lvl8pPr marL="3657600" lvl="7" indent="-325754" algn="l">
              <a:lnSpc>
                <a:spcPct val="90000"/>
              </a:lnSpc>
              <a:spcBef>
                <a:spcPts val="400"/>
              </a:spcBef>
              <a:spcAft>
                <a:spcPts val="0"/>
              </a:spcAft>
              <a:buSzPts val="1530"/>
              <a:buChar char="▪"/>
              <a:defRPr/>
            </a:lvl8pPr>
            <a:lvl9pPr marL="4114800" lvl="8" indent="-325754" algn="l">
              <a:lnSpc>
                <a:spcPct val="90000"/>
              </a:lnSpc>
              <a:spcBef>
                <a:spcPts val="400"/>
              </a:spcBef>
              <a:spcAft>
                <a:spcPts val="200"/>
              </a:spcAft>
              <a:buSzPts val="1530"/>
              <a:buChar char="▪"/>
              <a:defRPr/>
            </a:lvl9pPr>
          </a:lstStyle>
          <a:p>
            <a:endParaRPr/>
          </a:p>
        </p:txBody>
      </p:sp>
      <p:sp>
        <p:nvSpPr>
          <p:cNvPr id="33" name="Google Shape;33;p17"/>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7"/>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7"/>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36"/>
        <p:cNvGrpSpPr/>
        <p:nvPr/>
      </p:nvGrpSpPr>
      <p:grpSpPr>
        <a:xfrm>
          <a:off x="0" y="0"/>
          <a:ext cx="0" cy="0"/>
          <a:chOff x="0" y="0"/>
          <a:chExt cx="0" cy="0"/>
        </a:xfrm>
      </p:grpSpPr>
      <p:sp>
        <p:nvSpPr>
          <p:cNvPr id="37" name="Google Shape;37;p18"/>
          <p:cNvSpPr/>
          <p:nvPr/>
        </p:nvSpPr>
        <p:spPr>
          <a:xfrm>
            <a:off x="0" y="4917989"/>
            <a:ext cx="12192000" cy="1940010"/>
          </a:xfrm>
          <a:prstGeom prst="rect">
            <a:avLst/>
          </a:prstGeom>
          <a:blipFill rotWithShape="1">
            <a:blip r:embed="rId2">
              <a:alphaModFix amt="85000"/>
            </a:blip>
            <a:tile tx="0" ty="-7048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ockwell"/>
              <a:ea typeface="Rockwell"/>
              <a:cs typeface="Rockwell"/>
              <a:sym typeface="Rockwell"/>
            </a:endParaRPr>
          </a:p>
        </p:txBody>
      </p:sp>
      <p:sp>
        <p:nvSpPr>
          <p:cNvPr id="38" name="Google Shape;38;p18"/>
          <p:cNvSpPr txBox="1">
            <a:spLocks noGrp="1"/>
          </p:cNvSpPr>
          <p:nvPr>
            <p:ph type="title"/>
          </p:nvPr>
        </p:nvSpPr>
        <p:spPr>
          <a:xfrm>
            <a:off x="2167128" y="1225296"/>
            <a:ext cx="9281160" cy="3520440"/>
          </a:xfrm>
          <a:prstGeom prst="rect">
            <a:avLst/>
          </a:prstGeom>
          <a:noFill/>
          <a:ln>
            <a:noFill/>
          </a:ln>
        </p:spPr>
        <p:txBody>
          <a:bodyPr spcFirstLastPara="1" wrap="square" lIns="91425" tIns="45700" rIns="91425" bIns="45700" anchor="ctr" anchorCtr="0">
            <a:normAutofit/>
          </a:bodyPr>
          <a:lstStyle>
            <a:lvl1pPr lvl="0" algn="l">
              <a:lnSpc>
                <a:spcPct val="80000"/>
              </a:lnSpc>
              <a:spcBef>
                <a:spcPts val="0"/>
              </a:spcBef>
              <a:spcAft>
                <a:spcPts val="0"/>
              </a:spcAft>
              <a:buSzPts val="8000"/>
              <a:buFont typeface="Rockwell"/>
              <a:buNone/>
              <a:defRPr sz="80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8"/>
          <p:cNvSpPr txBox="1">
            <a:spLocks noGrp="1"/>
          </p:cNvSpPr>
          <p:nvPr>
            <p:ph type="body" idx="1"/>
          </p:nvPr>
        </p:nvSpPr>
        <p:spPr>
          <a:xfrm>
            <a:off x="2165774" y="5020056"/>
            <a:ext cx="9052560" cy="10668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700"/>
              <a:buNone/>
              <a:defRPr sz="2000">
                <a:solidFill>
                  <a:schemeClr val="dk1"/>
                </a:solidFill>
              </a:defRPr>
            </a:lvl1pPr>
            <a:lvl2pPr marL="914400" lvl="1" indent="-228600" algn="l">
              <a:lnSpc>
                <a:spcPct val="90000"/>
              </a:lnSpc>
              <a:spcBef>
                <a:spcPts val="400"/>
              </a:spcBef>
              <a:spcAft>
                <a:spcPts val="0"/>
              </a:spcAft>
              <a:buSzPts val="1530"/>
              <a:buNone/>
              <a:defRPr sz="1800">
                <a:solidFill>
                  <a:srgbClr val="888888"/>
                </a:solidFill>
              </a:defRPr>
            </a:lvl2pPr>
            <a:lvl3pPr marL="1371600" lvl="2" indent="-228600" algn="l">
              <a:lnSpc>
                <a:spcPct val="90000"/>
              </a:lnSpc>
              <a:spcBef>
                <a:spcPts val="400"/>
              </a:spcBef>
              <a:spcAft>
                <a:spcPts val="0"/>
              </a:spcAft>
              <a:buSzPts val="1360"/>
              <a:buNone/>
              <a:defRPr sz="1600">
                <a:solidFill>
                  <a:srgbClr val="888888"/>
                </a:solidFill>
              </a:defRPr>
            </a:lvl3pPr>
            <a:lvl4pPr marL="1828800" lvl="3" indent="-228600" algn="l">
              <a:lnSpc>
                <a:spcPct val="90000"/>
              </a:lnSpc>
              <a:spcBef>
                <a:spcPts val="400"/>
              </a:spcBef>
              <a:spcAft>
                <a:spcPts val="0"/>
              </a:spcAft>
              <a:buSzPts val="1190"/>
              <a:buNone/>
              <a:defRPr sz="1400">
                <a:solidFill>
                  <a:srgbClr val="888888"/>
                </a:solidFill>
              </a:defRPr>
            </a:lvl4pPr>
            <a:lvl5pPr marL="2286000" lvl="4" indent="-228600" algn="l">
              <a:lnSpc>
                <a:spcPct val="90000"/>
              </a:lnSpc>
              <a:spcBef>
                <a:spcPts val="400"/>
              </a:spcBef>
              <a:spcAft>
                <a:spcPts val="0"/>
              </a:spcAft>
              <a:buSzPts val="1190"/>
              <a:buNone/>
              <a:defRPr sz="1400">
                <a:solidFill>
                  <a:srgbClr val="888888"/>
                </a:solidFill>
              </a:defRPr>
            </a:lvl5pPr>
            <a:lvl6pPr marL="2743200" lvl="5" indent="-228600" algn="l">
              <a:lnSpc>
                <a:spcPct val="90000"/>
              </a:lnSpc>
              <a:spcBef>
                <a:spcPts val="400"/>
              </a:spcBef>
              <a:spcAft>
                <a:spcPts val="0"/>
              </a:spcAft>
              <a:buSzPts val="1190"/>
              <a:buNone/>
              <a:defRPr sz="1400">
                <a:solidFill>
                  <a:srgbClr val="888888"/>
                </a:solidFill>
              </a:defRPr>
            </a:lvl6pPr>
            <a:lvl7pPr marL="3200400" lvl="6" indent="-228600" algn="l">
              <a:lnSpc>
                <a:spcPct val="90000"/>
              </a:lnSpc>
              <a:spcBef>
                <a:spcPts val="400"/>
              </a:spcBef>
              <a:spcAft>
                <a:spcPts val="0"/>
              </a:spcAft>
              <a:buSzPts val="1190"/>
              <a:buNone/>
              <a:defRPr sz="1400">
                <a:solidFill>
                  <a:srgbClr val="888888"/>
                </a:solidFill>
              </a:defRPr>
            </a:lvl7pPr>
            <a:lvl8pPr marL="3657600" lvl="7" indent="-228600" algn="l">
              <a:lnSpc>
                <a:spcPct val="90000"/>
              </a:lnSpc>
              <a:spcBef>
                <a:spcPts val="400"/>
              </a:spcBef>
              <a:spcAft>
                <a:spcPts val="0"/>
              </a:spcAft>
              <a:buSzPts val="1190"/>
              <a:buNone/>
              <a:defRPr sz="1400">
                <a:solidFill>
                  <a:srgbClr val="888888"/>
                </a:solidFill>
              </a:defRPr>
            </a:lvl8pPr>
            <a:lvl9pPr marL="4114800" lvl="8" indent="-228600" algn="l">
              <a:lnSpc>
                <a:spcPct val="90000"/>
              </a:lnSpc>
              <a:spcBef>
                <a:spcPts val="400"/>
              </a:spcBef>
              <a:spcAft>
                <a:spcPts val="200"/>
              </a:spcAft>
              <a:buSzPts val="1190"/>
              <a:buNone/>
              <a:defRPr sz="1400">
                <a:solidFill>
                  <a:srgbClr val="888888"/>
                </a:solidFill>
              </a:defRPr>
            </a:lvl9pPr>
          </a:lstStyle>
          <a:p>
            <a:endParaRPr/>
          </a:p>
        </p:txBody>
      </p:sp>
      <p:sp>
        <p:nvSpPr>
          <p:cNvPr id="40" name="Google Shape;40;p18"/>
          <p:cNvSpPr txBox="1">
            <a:spLocks noGrp="1"/>
          </p:cNvSpPr>
          <p:nvPr>
            <p:ph type="dt" idx="10"/>
          </p:nvPr>
        </p:nvSpPr>
        <p:spPr>
          <a:xfrm>
            <a:off x="8593667" y="6272784"/>
            <a:ext cx="2644309"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8"/>
          <p:cNvSpPr txBox="1">
            <a:spLocks noGrp="1"/>
          </p:cNvSpPr>
          <p:nvPr>
            <p:ph type="ftr" idx="11"/>
          </p:nvPr>
        </p:nvSpPr>
        <p:spPr>
          <a:xfrm>
            <a:off x="2182708"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42" name="Google Shape;42;p18"/>
          <p:cNvGrpSpPr/>
          <p:nvPr/>
        </p:nvGrpSpPr>
        <p:grpSpPr>
          <a:xfrm>
            <a:off x="897399" y="2325848"/>
            <a:ext cx="1080904" cy="1080902"/>
            <a:chOff x="9685338" y="4460675"/>
            <a:chExt cx="1080904" cy="1080902"/>
          </a:xfrm>
        </p:grpSpPr>
        <p:sp>
          <p:nvSpPr>
            <p:cNvPr id="43" name="Google Shape;43;p18"/>
            <p:cNvSpPr/>
            <p:nvPr/>
          </p:nvSpPr>
          <p:spPr>
            <a:xfrm>
              <a:off x="9685338" y="4460675"/>
              <a:ext cx="1080904" cy="1080902"/>
            </a:xfrm>
            <a:prstGeom prst="ellipse">
              <a:avLst/>
            </a:prstGeom>
            <a:blipFill rotWithShape="1">
              <a:blip r:embed="rId3">
                <a:alphaModFix/>
              </a:blip>
              <a:tile tx="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44" name="Google Shape;44;p18"/>
            <p:cNvSpPr/>
            <p:nvPr/>
          </p:nvSpPr>
          <p:spPr>
            <a:xfrm>
              <a:off x="9793429" y="4568765"/>
              <a:ext cx="864723" cy="864722"/>
            </a:xfrm>
            <a:prstGeom prst="ellipse">
              <a:avLst/>
            </a:prstGeom>
            <a:noFill/>
            <a:ln w="254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45" name="Google Shape;45;p18"/>
          <p:cNvSpPr txBox="1">
            <a:spLocks noGrp="1"/>
          </p:cNvSpPr>
          <p:nvPr>
            <p:ph type="sldNum" idx="12"/>
          </p:nvPr>
        </p:nvSpPr>
        <p:spPr>
          <a:xfrm>
            <a:off x="843702" y="2506133"/>
            <a:ext cx="1188298" cy="720332"/>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sz="2800" b="1">
                <a:solidFill>
                  <a:srgbClr val="FFFFFF"/>
                </a:solidFill>
                <a:latin typeface="Rockwell"/>
                <a:ea typeface="Rockwell"/>
                <a:cs typeface="Rockwell"/>
                <a:sym typeface="Rockwell"/>
              </a:defRPr>
            </a:lvl1pPr>
            <a:lvl2pPr marL="0" lvl="1" indent="0" algn="ctr">
              <a:spcBef>
                <a:spcPts val="0"/>
              </a:spcBef>
              <a:buNone/>
              <a:defRPr sz="2800" b="1">
                <a:solidFill>
                  <a:srgbClr val="FFFFFF"/>
                </a:solidFill>
                <a:latin typeface="Rockwell"/>
                <a:ea typeface="Rockwell"/>
                <a:cs typeface="Rockwell"/>
                <a:sym typeface="Rockwell"/>
              </a:defRPr>
            </a:lvl2pPr>
            <a:lvl3pPr marL="0" lvl="2" indent="0" algn="ctr">
              <a:spcBef>
                <a:spcPts val="0"/>
              </a:spcBef>
              <a:buNone/>
              <a:defRPr sz="2800" b="1">
                <a:solidFill>
                  <a:srgbClr val="FFFFFF"/>
                </a:solidFill>
                <a:latin typeface="Rockwell"/>
                <a:ea typeface="Rockwell"/>
                <a:cs typeface="Rockwell"/>
                <a:sym typeface="Rockwell"/>
              </a:defRPr>
            </a:lvl3pPr>
            <a:lvl4pPr marL="0" lvl="3" indent="0" algn="ctr">
              <a:spcBef>
                <a:spcPts val="0"/>
              </a:spcBef>
              <a:buNone/>
              <a:defRPr sz="2800" b="1">
                <a:solidFill>
                  <a:srgbClr val="FFFFFF"/>
                </a:solidFill>
                <a:latin typeface="Rockwell"/>
                <a:ea typeface="Rockwell"/>
                <a:cs typeface="Rockwell"/>
                <a:sym typeface="Rockwell"/>
              </a:defRPr>
            </a:lvl4pPr>
            <a:lvl5pPr marL="0" lvl="4" indent="0" algn="ctr">
              <a:spcBef>
                <a:spcPts val="0"/>
              </a:spcBef>
              <a:buNone/>
              <a:defRPr sz="2800" b="1">
                <a:solidFill>
                  <a:srgbClr val="FFFFFF"/>
                </a:solidFill>
                <a:latin typeface="Rockwell"/>
                <a:ea typeface="Rockwell"/>
                <a:cs typeface="Rockwell"/>
                <a:sym typeface="Rockwell"/>
              </a:defRPr>
            </a:lvl5pPr>
            <a:lvl6pPr marL="0" lvl="5" indent="0" algn="ctr">
              <a:spcBef>
                <a:spcPts val="0"/>
              </a:spcBef>
              <a:buNone/>
              <a:defRPr sz="2800" b="1">
                <a:solidFill>
                  <a:srgbClr val="FFFFFF"/>
                </a:solidFill>
                <a:latin typeface="Rockwell"/>
                <a:ea typeface="Rockwell"/>
                <a:cs typeface="Rockwell"/>
                <a:sym typeface="Rockwell"/>
              </a:defRPr>
            </a:lvl6pPr>
            <a:lvl7pPr marL="0" lvl="6" indent="0" algn="ctr">
              <a:spcBef>
                <a:spcPts val="0"/>
              </a:spcBef>
              <a:buNone/>
              <a:defRPr sz="2800" b="1">
                <a:solidFill>
                  <a:srgbClr val="FFFFFF"/>
                </a:solidFill>
                <a:latin typeface="Rockwell"/>
                <a:ea typeface="Rockwell"/>
                <a:cs typeface="Rockwell"/>
                <a:sym typeface="Rockwell"/>
              </a:defRPr>
            </a:lvl7pPr>
            <a:lvl8pPr marL="0" lvl="7" indent="0" algn="ctr">
              <a:spcBef>
                <a:spcPts val="0"/>
              </a:spcBef>
              <a:buNone/>
              <a:defRPr sz="2800" b="1">
                <a:solidFill>
                  <a:srgbClr val="FFFFFF"/>
                </a:solidFill>
                <a:latin typeface="Rockwell"/>
                <a:ea typeface="Rockwell"/>
                <a:cs typeface="Rockwell"/>
                <a:sym typeface="Rockwell"/>
              </a:defRPr>
            </a:lvl8pPr>
            <a:lvl9pPr marL="0" lvl="8" indent="0" algn="ctr">
              <a:spcBef>
                <a:spcPts val="0"/>
              </a:spcBef>
              <a:buNone/>
              <a:defRPr sz="2800" b="1">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6"/>
        <p:cNvGrpSpPr/>
        <p:nvPr/>
      </p:nvGrpSpPr>
      <p:grpSpPr>
        <a:xfrm>
          <a:off x="0" y="0"/>
          <a:ext cx="0" cy="0"/>
          <a:chOff x="0" y="0"/>
          <a:chExt cx="0" cy="0"/>
        </a:xfrm>
      </p:grpSpPr>
      <p:sp>
        <p:nvSpPr>
          <p:cNvPr id="47" name="Google Shape;47;p19"/>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9"/>
          <p:cNvSpPr txBox="1">
            <a:spLocks noGrp="1"/>
          </p:cNvSpPr>
          <p:nvPr>
            <p:ph type="body" idx="1"/>
          </p:nvPr>
        </p:nvSpPr>
        <p:spPr>
          <a:xfrm>
            <a:off x="1069848" y="2194560"/>
            <a:ext cx="4754880" cy="39776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25754" algn="l">
              <a:lnSpc>
                <a:spcPct val="90000"/>
              </a:lnSpc>
              <a:spcBef>
                <a:spcPts val="400"/>
              </a:spcBef>
              <a:spcAft>
                <a:spcPts val="0"/>
              </a:spcAft>
              <a:buSzPts val="1530"/>
              <a:buChar char="▪"/>
              <a:defRPr sz="1800"/>
            </a:lvl6pPr>
            <a:lvl7pPr marL="3200400" lvl="6" indent="-325754" algn="l">
              <a:lnSpc>
                <a:spcPct val="90000"/>
              </a:lnSpc>
              <a:spcBef>
                <a:spcPts val="400"/>
              </a:spcBef>
              <a:spcAft>
                <a:spcPts val="0"/>
              </a:spcAft>
              <a:buSzPts val="1530"/>
              <a:buChar char="▪"/>
              <a:defRPr sz="1800"/>
            </a:lvl7pPr>
            <a:lvl8pPr marL="3657600" lvl="7" indent="-325754" algn="l">
              <a:lnSpc>
                <a:spcPct val="90000"/>
              </a:lnSpc>
              <a:spcBef>
                <a:spcPts val="400"/>
              </a:spcBef>
              <a:spcAft>
                <a:spcPts val="0"/>
              </a:spcAft>
              <a:buSzPts val="1530"/>
              <a:buChar char="▪"/>
              <a:defRPr sz="1800"/>
            </a:lvl8pPr>
            <a:lvl9pPr marL="4114800" lvl="8" indent="-325754" algn="l">
              <a:lnSpc>
                <a:spcPct val="90000"/>
              </a:lnSpc>
              <a:spcBef>
                <a:spcPts val="400"/>
              </a:spcBef>
              <a:spcAft>
                <a:spcPts val="200"/>
              </a:spcAft>
              <a:buSzPts val="1530"/>
              <a:buChar char="▪"/>
              <a:defRPr sz="1800"/>
            </a:lvl9pPr>
          </a:lstStyle>
          <a:p>
            <a:endParaRPr/>
          </a:p>
        </p:txBody>
      </p:sp>
      <p:sp>
        <p:nvSpPr>
          <p:cNvPr id="49" name="Google Shape;49;p19"/>
          <p:cNvSpPr txBox="1">
            <a:spLocks noGrp="1"/>
          </p:cNvSpPr>
          <p:nvPr>
            <p:ph type="body" idx="2"/>
          </p:nvPr>
        </p:nvSpPr>
        <p:spPr>
          <a:xfrm>
            <a:off x="6364224" y="2194560"/>
            <a:ext cx="4754880" cy="39776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25754" algn="l">
              <a:lnSpc>
                <a:spcPct val="90000"/>
              </a:lnSpc>
              <a:spcBef>
                <a:spcPts val="400"/>
              </a:spcBef>
              <a:spcAft>
                <a:spcPts val="0"/>
              </a:spcAft>
              <a:buSzPts val="1530"/>
              <a:buChar char="▪"/>
              <a:defRPr sz="1800"/>
            </a:lvl6pPr>
            <a:lvl7pPr marL="3200400" lvl="6" indent="-325754" algn="l">
              <a:lnSpc>
                <a:spcPct val="90000"/>
              </a:lnSpc>
              <a:spcBef>
                <a:spcPts val="400"/>
              </a:spcBef>
              <a:spcAft>
                <a:spcPts val="0"/>
              </a:spcAft>
              <a:buSzPts val="1530"/>
              <a:buChar char="▪"/>
              <a:defRPr sz="1800"/>
            </a:lvl7pPr>
            <a:lvl8pPr marL="3657600" lvl="7" indent="-325754" algn="l">
              <a:lnSpc>
                <a:spcPct val="90000"/>
              </a:lnSpc>
              <a:spcBef>
                <a:spcPts val="400"/>
              </a:spcBef>
              <a:spcAft>
                <a:spcPts val="0"/>
              </a:spcAft>
              <a:buSzPts val="1530"/>
              <a:buChar char="▪"/>
              <a:defRPr sz="1800"/>
            </a:lvl8pPr>
            <a:lvl9pPr marL="4114800" lvl="8" indent="-325754" algn="l">
              <a:lnSpc>
                <a:spcPct val="90000"/>
              </a:lnSpc>
              <a:spcBef>
                <a:spcPts val="400"/>
              </a:spcBef>
              <a:spcAft>
                <a:spcPts val="200"/>
              </a:spcAft>
              <a:buSzPts val="1530"/>
              <a:buChar char="▪"/>
              <a:defRPr sz="1800"/>
            </a:lvl9pPr>
          </a:lstStyle>
          <a:p>
            <a:endParaRPr/>
          </a:p>
        </p:txBody>
      </p:sp>
      <p:sp>
        <p:nvSpPr>
          <p:cNvPr id="50" name="Google Shape;50;p19"/>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3"/>
        <p:cNvGrpSpPr/>
        <p:nvPr/>
      </p:nvGrpSpPr>
      <p:grpSpPr>
        <a:xfrm>
          <a:off x="0" y="0"/>
          <a:ext cx="0" cy="0"/>
          <a:chOff x="0" y="0"/>
          <a:chExt cx="0" cy="0"/>
        </a:xfrm>
      </p:grpSpPr>
      <p:sp>
        <p:nvSpPr>
          <p:cNvPr id="54" name="Google Shape;54;p20"/>
          <p:cNvSpPr txBox="1">
            <a:spLocks noGrp="1"/>
          </p:cNvSpPr>
          <p:nvPr>
            <p:ph type="body" idx="1"/>
          </p:nvPr>
        </p:nvSpPr>
        <p:spPr>
          <a:xfrm>
            <a:off x="1066800"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9E36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55" name="Google Shape;55;p20"/>
          <p:cNvSpPr txBox="1">
            <a:spLocks noGrp="1"/>
          </p:cNvSpPr>
          <p:nvPr>
            <p:ph type="body" idx="2"/>
          </p:nvPr>
        </p:nvSpPr>
        <p:spPr>
          <a:xfrm>
            <a:off x="1069848" y="2743200"/>
            <a:ext cx="4754880" cy="32918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56" name="Google Shape;56;p20"/>
          <p:cNvSpPr txBox="1">
            <a:spLocks noGrp="1"/>
          </p:cNvSpPr>
          <p:nvPr>
            <p:ph type="body" idx="3"/>
          </p:nvPr>
        </p:nvSpPr>
        <p:spPr>
          <a:xfrm>
            <a:off x="6364224" y="2048256"/>
            <a:ext cx="4754880" cy="640080"/>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1700"/>
              <a:buNone/>
              <a:defRPr sz="2000" b="1">
                <a:solidFill>
                  <a:srgbClr val="9E3611"/>
                </a:solidFill>
              </a:defRPr>
            </a:lvl1pPr>
            <a:lvl2pPr marL="914400" lvl="1" indent="-228600" algn="l">
              <a:lnSpc>
                <a:spcPct val="90000"/>
              </a:lnSpc>
              <a:spcBef>
                <a:spcPts val="400"/>
              </a:spcBef>
              <a:spcAft>
                <a:spcPts val="0"/>
              </a:spcAft>
              <a:buSzPts val="1700"/>
              <a:buNone/>
              <a:defRPr sz="2000" b="1"/>
            </a:lvl2pPr>
            <a:lvl3pPr marL="1371600" lvl="2" indent="-228600" algn="l">
              <a:lnSpc>
                <a:spcPct val="90000"/>
              </a:lnSpc>
              <a:spcBef>
                <a:spcPts val="400"/>
              </a:spcBef>
              <a:spcAft>
                <a:spcPts val="0"/>
              </a:spcAft>
              <a:buSzPts val="1530"/>
              <a:buNone/>
              <a:defRPr sz="1800" b="1"/>
            </a:lvl3pPr>
            <a:lvl4pPr marL="1828800" lvl="3" indent="-228600" algn="l">
              <a:lnSpc>
                <a:spcPct val="90000"/>
              </a:lnSpc>
              <a:spcBef>
                <a:spcPts val="400"/>
              </a:spcBef>
              <a:spcAft>
                <a:spcPts val="0"/>
              </a:spcAft>
              <a:buSzPts val="1360"/>
              <a:buNone/>
              <a:defRPr sz="1600" b="1"/>
            </a:lvl4pPr>
            <a:lvl5pPr marL="2286000" lvl="4" indent="-228600" algn="l">
              <a:lnSpc>
                <a:spcPct val="90000"/>
              </a:lnSpc>
              <a:spcBef>
                <a:spcPts val="400"/>
              </a:spcBef>
              <a:spcAft>
                <a:spcPts val="0"/>
              </a:spcAft>
              <a:buSzPts val="1360"/>
              <a:buNone/>
              <a:defRPr sz="1600" b="1"/>
            </a:lvl5pPr>
            <a:lvl6pPr marL="2743200" lvl="5" indent="-228600" algn="l">
              <a:lnSpc>
                <a:spcPct val="90000"/>
              </a:lnSpc>
              <a:spcBef>
                <a:spcPts val="400"/>
              </a:spcBef>
              <a:spcAft>
                <a:spcPts val="0"/>
              </a:spcAft>
              <a:buSzPts val="1360"/>
              <a:buNone/>
              <a:defRPr sz="1600" b="1"/>
            </a:lvl6pPr>
            <a:lvl7pPr marL="3200400" lvl="6" indent="-228600" algn="l">
              <a:lnSpc>
                <a:spcPct val="90000"/>
              </a:lnSpc>
              <a:spcBef>
                <a:spcPts val="400"/>
              </a:spcBef>
              <a:spcAft>
                <a:spcPts val="0"/>
              </a:spcAft>
              <a:buSzPts val="1360"/>
              <a:buNone/>
              <a:defRPr sz="1600" b="1"/>
            </a:lvl7pPr>
            <a:lvl8pPr marL="3657600" lvl="7" indent="-228600" algn="l">
              <a:lnSpc>
                <a:spcPct val="90000"/>
              </a:lnSpc>
              <a:spcBef>
                <a:spcPts val="400"/>
              </a:spcBef>
              <a:spcAft>
                <a:spcPts val="0"/>
              </a:spcAft>
              <a:buSzPts val="1360"/>
              <a:buNone/>
              <a:defRPr sz="1600" b="1"/>
            </a:lvl8pPr>
            <a:lvl9pPr marL="4114800" lvl="8" indent="-228600" algn="l">
              <a:lnSpc>
                <a:spcPct val="90000"/>
              </a:lnSpc>
              <a:spcBef>
                <a:spcPts val="400"/>
              </a:spcBef>
              <a:spcAft>
                <a:spcPts val="200"/>
              </a:spcAft>
              <a:buSzPts val="1360"/>
              <a:buNone/>
              <a:defRPr sz="1600" b="1"/>
            </a:lvl9pPr>
          </a:lstStyle>
          <a:p>
            <a:endParaRPr/>
          </a:p>
        </p:txBody>
      </p:sp>
      <p:sp>
        <p:nvSpPr>
          <p:cNvPr id="57" name="Google Shape;57;p20"/>
          <p:cNvSpPr txBox="1">
            <a:spLocks noGrp="1"/>
          </p:cNvSpPr>
          <p:nvPr>
            <p:ph type="body" idx="4"/>
          </p:nvPr>
        </p:nvSpPr>
        <p:spPr>
          <a:xfrm>
            <a:off x="6364224" y="2743200"/>
            <a:ext cx="4754880" cy="3291840"/>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14960" algn="l">
              <a:lnSpc>
                <a:spcPct val="90000"/>
              </a:lnSpc>
              <a:spcBef>
                <a:spcPts val="400"/>
              </a:spcBef>
              <a:spcAft>
                <a:spcPts val="0"/>
              </a:spcAft>
              <a:buSzPts val="1360"/>
              <a:buChar char="▪"/>
              <a:defRPr sz="1600"/>
            </a:lvl6pPr>
            <a:lvl7pPr marL="3200400" lvl="6" indent="-314960" algn="l">
              <a:lnSpc>
                <a:spcPct val="90000"/>
              </a:lnSpc>
              <a:spcBef>
                <a:spcPts val="400"/>
              </a:spcBef>
              <a:spcAft>
                <a:spcPts val="0"/>
              </a:spcAft>
              <a:buSzPts val="1360"/>
              <a:buChar char="▪"/>
              <a:defRPr sz="1600"/>
            </a:lvl7pPr>
            <a:lvl8pPr marL="3657600" lvl="7" indent="-314959" algn="l">
              <a:lnSpc>
                <a:spcPct val="90000"/>
              </a:lnSpc>
              <a:spcBef>
                <a:spcPts val="400"/>
              </a:spcBef>
              <a:spcAft>
                <a:spcPts val="0"/>
              </a:spcAft>
              <a:buSzPts val="1360"/>
              <a:buChar char="▪"/>
              <a:defRPr sz="1600"/>
            </a:lvl8pPr>
            <a:lvl9pPr marL="4114800" lvl="8" indent="-314959" algn="l">
              <a:lnSpc>
                <a:spcPct val="90000"/>
              </a:lnSpc>
              <a:spcBef>
                <a:spcPts val="400"/>
              </a:spcBef>
              <a:spcAft>
                <a:spcPts val="200"/>
              </a:spcAft>
              <a:buSzPts val="1360"/>
              <a:buChar char="▪"/>
              <a:defRPr sz="1600"/>
            </a:lvl9pPr>
          </a:lstStyle>
          <a:p>
            <a:endParaRPr/>
          </a:p>
        </p:txBody>
      </p:sp>
      <p:sp>
        <p:nvSpPr>
          <p:cNvPr id="58" name="Google Shape;58;p20"/>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61" name="Google Shape;61;p20"/>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2"/>
        <p:cNvGrpSpPr/>
        <p:nvPr/>
      </p:nvGrpSpPr>
      <p:grpSpPr>
        <a:xfrm>
          <a:off x="0" y="0"/>
          <a:ext cx="0" cy="0"/>
          <a:chOff x="0" y="0"/>
          <a:chExt cx="0" cy="0"/>
        </a:xfrm>
      </p:grpSpPr>
      <p:sp>
        <p:nvSpPr>
          <p:cNvPr id="63" name="Google Shape;63;p21"/>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1"/>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66" name="Google Shape;66;p21"/>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7"/>
        <p:cNvGrpSpPr/>
        <p:nvPr/>
      </p:nvGrpSpPr>
      <p:grpSpPr>
        <a:xfrm>
          <a:off x="0" y="0"/>
          <a:ext cx="0" cy="0"/>
          <a:chOff x="0" y="0"/>
          <a:chExt cx="0" cy="0"/>
        </a:xfrm>
      </p:grpSpPr>
      <p:sp>
        <p:nvSpPr>
          <p:cNvPr id="68" name="Google Shape;68;p22"/>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2"/>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2"/>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71"/>
        <p:cNvGrpSpPr/>
        <p:nvPr/>
      </p:nvGrpSpPr>
      <p:grpSpPr>
        <a:xfrm>
          <a:off x="0" y="0"/>
          <a:ext cx="0" cy="0"/>
          <a:chOff x="0" y="0"/>
          <a:chExt cx="0" cy="0"/>
        </a:xfrm>
      </p:grpSpPr>
      <p:sp>
        <p:nvSpPr>
          <p:cNvPr id="72" name="Google Shape;72;p23"/>
          <p:cNvSpPr/>
          <p:nvPr/>
        </p:nvSpPr>
        <p:spPr>
          <a:xfrm>
            <a:off x="8303740" y="0"/>
            <a:ext cx="3888259" cy="6857999"/>
          </a:xfrm>
          <a:prstGeom prst="rect">
            <a:avLst/>
          </a:prstGeom>
          <a:blipFill rotWithShape="1">
            <a:blip r:embed="rId2">
              <a:alphaModFix amt="60000"/>
            </a:blip>
            <a:tile tx="0" ty="-7048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ockwell"/>
              <a:ea typeface="Rockwell"/>
              <a:cs typeface="Rockwell"/>
              <a:sym typeface="Rockwell"/>
            </a:endParaRPr>
          </a:p>
        </p:txBody>
      </p:sp>
      <p:sp>
        <p:nvSpPr>
          <p:cNvPr id="73" name="Google Shape;73;p23"/>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3200"/>
              <a:buFont typeface="Rockwell"/>
              <a:buNone/>
              <a:defRPr sz="3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
          <p:cNvSpPr txBox="1">
            <a:spLocks noGrp="1"/>
          </p:cNvSpPr>
          <p:nvPr>
            <p:ph type="body" idx="1"/>
          </p:nvPr>
        </p:nvSpPr>
        <p:spPr>
          <a:xfrm>
            <a:off x="838200" y="685800"/>
            <a:ext cx="6711696" cy="5020056"/>
          </a:xfrm>
          <a:prstGeom prst="rect">
            <a:avLst/>
          </a:prstGeom>
          <a:noFill/>
          <a:ln>
            <a:noFill/>
          </a:ln>
        </p:spPr>
        <p:txBody>
          <a:bodyPr spcFirstLastPara="1" wrap="square" lIns="91425" tIns="45700" rIns="91425" bIns="45700" anchor="t" anchorCtr="0">
            <a:normAutofit/>
          </a:bodyPr>
          <a:lstStyle>
            <a:lvl1pPr marL="457200" lvl="0" indent="-336550" algn="l">
              <a:lnSpc>
                <a:spcPct val="90000"/>
              </a:lnSpc>
              <a:spcBef>
                <a:spcPts val="1200"/>
              </a:spcBef>
              <a:spcAft>
                <a:spcPts val="0"/>
              </a:spcAft>
              <a:buSzPts val="1700"/>
              <a:buChar char="▪"/>
              <a:defRPr sz="2000"/>
            </a:lvl1pPr>
            <a:lvl2pPr marL="914400" lvl="1" indent="-325755" algn="l">
              <a:lnSpc>
                <a:spcPct val="90000"/>
              </a:lnSpc>
              <a:spcBef>
                <a:spcPts val="400"/>
              </a:spcBef>
              <a:spcAft>
                <a:spcPts val="0"/>
              </a:spcAft>
              <a:buSzPts val="1530"/>
              <a:buChar char="▪"/>
              <a:defRPr sz="1800"/>
            </a:lvl2pPr>
            <a:lvl3pPr marL="1371600" lvl="2" indent="-314960" algn="l">
              <a:lnSpc>
                <a:spcPct val="90000"/>
              </a:lnSpc>
              <a:spcBef>
                <a:spcPts val="400"/>
              </a:spcBef>
              <a:spcAft>
                <a:spcPts val="0"/>
              </a:spcAft>
              <a:buSzPts val="1360"/>
              <a:buChar char="▪"/>
              <a:defRPr sz="1600"/>
            </a:lvl3pPr>
            <a:lvl4pPr marL="1828800" lvl="3" indent="-314960" algn="l">
              <a:lnSpc>
                <a:spcPct val="90000"/>
              </a:lnSpc>
              <a:spcBef>
                <a:spcPts val="400"/>
              </a:spcBef>
              <a:spcAft>
                <a:spcPts val="0"/>
              </a:spcAft>
              <a:buSzPts val="1360"/>
              <a:buChar char="▪"/>
              <a:defRPr sz="1600"/>
            </a:lvl4pPr>
            <a:lvl5pPr marL="2286000" lvl="4" indent="-314960" algn="l">
              <a:lnSpc>
                <a:spcPct val="90000"/>
              </a:lnSpc>
              <a:spcBef>
                <a:spcPts val="400"/>
              </a:spcBef>
              <a:spcAft>
                <a:spcPts val="0"/>
              </a:spcAft>
              <a:buSzPts val="1360"/>
              <a:buChar char="▪"/>
              <a:defRPr sz="1600"/>
            </a:lvl5pPr>
            <a:lvl6pPr marL="2743200" lvl="5" indent="-336550" algn="l">
              <a:lnSpc>
                <a:spcPct val="90000"/>
              </a:lnSpc>
              <a:spcBef>
                <a:spcPts val="400"/>
              </a:spcBef>
              <a:spcAft>
                <a:spcPts val="0"/>
              </a:spcAft>
              <a:buSzPts val="1700"/>
              <a:buChar char="▪"/>
              <a:defRPr sz="2000"/>
            </a:lvl6pPr>
            <a:lvl7pPr marL="3200400" lvl="6" indent="-336550" algn="l">
              <a:lnSpc>
                <a:spcPct val="90000"/>
              </a:lnSpc>
              <a:spcBef>
                <a:spcPts val="400"/>
              </a:spcBef>
              <a:spcAft>
                <a:spcPts val="0"/>
              </a:spcAft>
              <a:buSzPts val="1700"/>
              <a:buChar char="▪"/>
              <a:defRPr sz="2000"/>
            </a:lvl7pPr>
            <a:lvl8pPr marL="3657600" lvl="7" indent="-336550" algn="l">
              <a:lnSpc>
                <a:spcPct val="90000"/>
              </a:lnSpc>
              <a:spcBef>
                <a:spcPts val="400"/>
              </a:spcBef>
              <a:spcAft>
                <a:spcPts val="0"/>
              </a:spcAft>
              <a:buSzPts val="1700"/>
              <a:buChar char="▪"/>
              <a:defRPr sz="2000"/>
            </a:lvl8pPr>
            <a:lvl9pPr marL="4114800" lvl="8" indent="-336550" algn="l">
              <a:lnSpc>
                <a:spcPct val="90000"/>
              </a:lnSpc>
              <a:spcBef>
                <a:spcPts val="400"/>
              </a:spcBef>
              <a:spcAft>
                <a:spcPts val="200"/>
              </a:spcAft>
              <a:buSzPts val="1700"/>
              <a:buChar char="▪"/>
              <a:defRPr sz="2000"/>
            </a:lvl9pPr>
          </a:lstStyle>
          <a:p>
            <a:endParaRPr/>
          </a:p>
        </p:txBody>
      </p:sp>
      <p:sp>
        <p:nvSpPr>
          <p:cNvPr id="75" name="Google Shape;75;p23"/>
          <p:cNvSpPr txBox="1">
            <a:spLocks noGrp="1"/>
          </p:cNvSpPr>
          <p:nvPr>
            <p:ph type="body" idx="2"/>
          </p:nvPr>
        </p:nvSpPr>
        <p:spPr>
          <a:xfrm>
            <a:off x="8549640" y="2423160"/>
            <a:ext cx="3200400" cy="329184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90"/>
              <a:buNone/>
              <a:defRPr sz="1400">
                <a:solidFill>
                  <a:srgbClr val="9E3611"/>
                </a:solidFill>
              </a:defRPr>
            </a:lvl1pPr>
            <a:lvl2pPr marL="914400" lvl="1" indent="-228600" algn="l">
              <a:lnSpc>
                <a:spcPct val="90000"/>
              </a:lnSpc>
              <a:spcBef>
                <a:spcPts val="400"/>
              </a:spcBef>
              <a:spcAft>
                <a:spcPts val="0"/>
              </a:spcAft>
              <a:buSzPts val="1020"/>
              <a:buNone/>
              <a:defRPr sz="1200"/>
            </a:lvl2pPr>
            <a:lvl3pPr marL="1371600" lvl="2" indent="-228600" algn="l">
              <a:lnSpc>
                <a:spcPct val="90000"/>
              </a:lnSpc>
              <a:spcBef>
                <a:spcPts val="400"/>
              </a:spcBef>
              <a:spcAft>
                <a:spcPts val="0"/>
              </a:spcAft>
              <a:buSzPts val="850"/>
              <a:buNone/>
              <a:defRPr sz="1000"/>
            </a:lvl3pPr>
            <a:lvl4pPr marL="1828800" lvl="3" indent="-228600" algn="l">
              <a:lnSpc>
                <a:spcPct val="90000"/>
              </a:lnSpc>
              <a:spcBef>
                <a:spcPts val="400"/>
              </a:spcBef>
              <a:spcAft>
                <a:spcPts val="0"/>
              </a:spcAft>
              <a:buSzPts val="765"/>
              <a:buNone/>
              <a:defRPr sz="900"/>
            </a:lvl4pPr>
            <a:lvl5pPr marL="2286000" lvl="4" indent="-228600" algn="l">
              <a:lnSpc>
                <a:spcPct val="90000"/>
              </a:lnSpc>
              <a:spcBef>
                <a:spcPts val="400"/>
              </a:spcBef>
              <a:spcAft>
                <a:spcPts val="0"/>
              </a:spcAft>
              <a:buSzPts val="765"/>
              <a:buNone/>
              <a:defRPr sz="900"/>
            </a:lvl5pPr>
            <a:lvl6pPr marL="2743200" lvl="5" indent="-228600" algn="l">
              <a:lnSpc>
                <a:spcPct val="90000"/>
              </a:lnSpc>
              <a:spcBef>
                <a:spcPts val="400"/>
              </a:spcBef>
              <a:spcAft>
                <a:spcPts val="0"/>
              </a:spcAft>
              <a:buSzPts val="765"/>
              <a:buNone/>
              <a:defRPr sz="900"/>
            </a:lvl6pPr>
            <a:lvl7pPr marL="3200400" lvl="6" indent="-228600" algn="l">
              <a:lnSpc>
                <a:spcPct val="90000"/>
              </a:lnSpc>
              <a:spcBef>
                <a:spcPts val="400"/>
              </a:spcBef>
              <a:spcAft>
                <a:spcPts val="0"/>
              </a:spcAft>
              <a:buSzPts val="765"/>
              <a:buNone/>
              <a:defRPr sz="900"/>
            </a:lvl7pPr>
            <a:lvl8pPr marL="3657600" lvl="7" indent="-228600" algn="l">
              <a:lnSpc>
                <a:spcPct val="90000"/>
              </a:lnSpc>
              <a:spcBef>
                <a:spcPts val="400"/>
              </a:spcBef>
              <a:spcAft>
                <a:spcPts val="0"/>
              </a:spcAft>
              <a:buSzPts val="765"/>
              <a:buNone/>
              <a:defRPr sz="900"/>
            </a:lvl8pPr>
            <a:lvl9pPr marL="4114800" lvl="8" indent="-228600" algn="l">
              <a:lnSpc>
                <a:spcPct val="90000"/>
              </a:lnSpc>
              <a:spcBef>
                <a:spcPts val="400"/>
              </a:spcBef>
              <a:spcAft>
                <a:spcPts val="200"/>
              </a:spcAft>
              <a:buSzPts val="765"/>
              <a:buNone/>
              <a:defRPr sz="900"/>
            </a:lvl9pPr>
          </a:lstStyle>
          <a:p>
            <a:endParaRPr/>
          </a:p>
        </p:txBody>
      </p:sp>
      <p:sp>
        <p:nvSpPr>
          <p:cNvPr id="76" name="Google Shape;76;p23"/>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78" name="Google Shape;78;p23"/>
          <p:cNvGrpSpPr/>
          <p:nvPr/>
        </p:nvGrpSpPr>
        <p:grpSpPr>
          <a:xfrm>
            <a:off x="11401725" y="6229681"/>
            <a:ext cx="457200" cy="457200"/>
            <a:chOff x="11361456" y="6195813"/>
            <a:chExt cx="548640" cy="548640"/>
          </a:xfrm>
        </p:grpSpPr>
        <p:sp>
          <p:nvSpPr>
            <p:cNvPr id="79" name="Google Shape;79;p23"/>
            <p:cNvSpPr/>
            <p:nvPr/>
          </p:nvSpPr>
          <p:spPr>
            <a:xfrm>
              <a:off x="11361456" y="6195813"/>
              <a:ext cx="548640" cy="548640"/>
            </a:xfrm>
            <a:prstGeom prst="ellipse">
              <a:avLst/>
            </a:prstGeom>
            <a:blipFill rotWithShape="1">
              <a:blip r:embed="rId3">
                <a:alphaModFix/>
              </a:blip>
              <a:tile tx="5080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80" name="Google Shape;80;p23"/>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81" name="Google Shape;81;p23"/>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82"/>
        <p:cNvGrpSpPr/>
        <p:nvPr/>
      </p:nvGrpSpPr>
      <p:grpSpPr>
        <a:xfrm>
          <a:off x="0" y="0"/>
          <a:ext cx="0" cy="0"/>
          <a:chOff x="0" y="0"/>
          <a:chExt cx="0" cy="0"/>
        </a:xfrm>
      </p:grpSpPr>
      <p:sp>
        <p:nvSpPr>
          <p:cNvPr id="83" name="Google Shape;83;p24"/>
          <p:cNvSpPr/>
          <p:nvPr/>
        </p:nvSpPr>
        <p:spPr>
          <a:xfrm>
            <a:off x="8303740" y="0"/>
            <a:ext cx="3888259" cy="6857999"/>
          </a:xfrm>
          <a:prstGeom prst="rect">
            <a:avLst/>
          </a:prstGeom>
          <a:blipFill rotWithShape="1">
            <a:blip r:embed="rId2">
              <a:alphaModFix amt="60000"/>
            </a:blip>
            <a:tile tx="0" ty="-704850" sx="92000" sy="89000" flip="xy" algn="ctr"/>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Rockwell"/>
              <a:ea typeface="Rockwell"/>
              <a:cs typeface="Rockwell"/>
              <a:sym typeface="Rockwell"/>
            </a:endParaRPr>
          </a:p>
        </p:txBody>
      </p:sp>
      <p:sp>
        <p:nvSpPr>
          <p:cNvPr id="84" name="Google Shape;84;p24"/>
          <p:cNvSpPr txBox="1">
            <a:spLocks noGrp="1"/>
          </p:cNvSpPr>
          <p:nvPr>
            <p:ph type="title"/>
          </p:nvPr>
        </p:nvSpPr>
        <p:spPr>
          <a:xfrm>
            <a:off x="8549640" y="685800"/>
            <a:ext cx="3200400" cy="17373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3200"/>
              <a:buFont typeface="Rockwell"/>
              <a:buNone/>
              <a:defRPr sz="3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24"/>
          <p:cNvSpPr>
            <a:spLocks noGrp="1"/>
          </p:cNvSpPr>
          <p:nvPr>
            <p:ph type="pic" idx="2"/>
          </p:nvPr>
        </p:nvSpPr>
        <p:spPr>
          <a:xfrm>
            <a:off x="0" y="0"/>
            <a:ext cx="8303740" cy="6858000"/>
          </a:xfrm>
          <a:prstGeom prst="rect">
            <a:avLst/>
          </a:prstGeom>
          <a:solidFill>
            <a:srgbClr val="E1DFDF"/>
          </a:solidFill>
          <a:ln>
            <a:noFill/>
          </a:ln>
        </p:spPr>
      </p:sp>
      <p:sp>
        <p:nvSpPr>
          <p:cNvPr id="86" name="Google Shape;86;p24"/>
          <p:cNvSpPr txBox="1">
            <a:spLocks noGrp="1"/>
          </p:cNvSpPr>
          <p:nvPr>
            <p:ph type="body" idx="1"/>
          </p:nvPr>
        </p:nvSpPr>
        <p:spPr>
          <a:xfrm>
            <a:off x="8549640" y="2423160"/>
            <a:ext cx="3200400" cy="3291840"/>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SzPts val="1190"/>
              <a:buNone/>
              <a:defRPr sz="1400">
                <a:solidFill>
                  <a:srgbClr val="9E3611"/>
                </a:solidFill>
              </a:defRPr>
            </a:lvl1pPr>
            <a:lvl2pPr marL="914400" lvl="1" indent="-228600" algn="l">
              <a:lnSpc>
                <a:spcPct val="90000"/>
              </a:lnSpc>
              <a:spcBef>
                <a:spcPts val="400"/>
              </a:spcBef>
              <a:spcAft>
                <a:spcPts val="0"/>
              </a:spcAft>
              <a:buSzPts val="1020"/>
              <a:buNone/>
              <a:defRPr sz="1200"/>
            </a:lvl2pPr>
            <a:lvl3pPr marL="1371600" lvl="2" indent="-228600" algn="l">
              <a:lnSpc>
                <a:spcPct val="90000"/>
              </a:lnSpc>
              <a:spcBef>
                <a:spcPts val="400"/>
              </a:spcBef>
              <a:spcAft>
                <a:spcPts val="0"/>
              </a:spcAft>
              <a:buSzPts val="850"/>
              <a:buNone/>
              <a:defRPr sz="1000"/>
            </a:lvl3pPr>
            <a:lvl4pPr marL="1828800" lvl="3" indent="-228600" algn="l">
              <a:lnSpc>
                <a:spcPct val="90000"/>
              </a:lnSpc>
              <a:spcBef>
                <a:spcPts val="400"/>
              </a:spcBef>
              <a:spcAft>
                <a:spcPts val="0"/>
              </a:spcAft>
              <a:buSzPts val="765"/>
              <a:buNone/>
              <a:defRPr sz="900"/>
            </a:lvl4pPr>
            <a:lvl5pPr marL="2286000" lvl="4" indent="-228600" algn="l">
              <a:lnSpc>
                <a:spcPct val="90000"/>
              </a:lnSpc>
              <a:spcBef>
                <a:spcPts val="400"/>
              </a:spcBef>
              <a:spcAft>
                <a:spcPts val="0"/>
              </a:spcAft>
              <a:buSzPts val="765"/>
              <a:buNone/>
              <a:defRPr sz="900"/>
            </a:lvl5pPr>
            <a:lvl6pPr marL="2743200" lvl="5" indent="-228600" algn="l">
              <a:lnSpc>
                <a:spcPct val="90000"/>
              </a:lnSpc>
              <a:spcBef>
                <a:spcPts val="400"/>
              </a:spcBef>
              <a:spcAft>
                <a:spcPts val="0"/>
              </a:spcAft>
              <a:buSzPts val="765"/>
              <a:buNone/>
              <a:defRPr sz="900"/>
            </a:lvl6pPr>
            <a:lvl7pPr marL="3200400" lvl="6" indent="-228600" algn="l">
              <a:lnSpc>
                <a:spcPct val="90000"/>
              </a:lnSpc>
              <a:spcBef>
                <a:spcPts val="400"/>
              </a:spcBef>
              <a:spcAft>
                <a:spcPts val="0"/>
              </a:spcAft>
              <a:buSzPts val="765"/>
              <a:buNone/>
              <a:defRPr sz="900"/>
            </a:lvl7pPr>
            <a:lvl8pPr marL="3657600" lvl="7" indent="-228600" algn="l">
              <a:lnSpc>
                <a:spcPct val="90000"/>
              </a:lnSpc>
              <a:spcBef>
                <a:spcPts val="400"/>
              </a:spcBef>
              <a:spcAft>
                <a:spcPts val="0"/>
              </a:spcAft>
              <a:buSzPts val="765"/>
              <a:buNone/>
              <a:defRPr sz="900"/>
            </a:lvl8pPr>
            <a:lvl9pPr marL="4114800" lvl="8" indent="-228600" algn="l">
              <a:lnSpc>
                <a:spcPct val="90000"/>
              </a:lnSpc>
              <a:spcBef>
                <a:spcPts val="400"/>
              </a:spcBef>
              <a:spcAft>
                <a:spcPts val="200"/>
              </a:spcAft>
              <a:buSzPts val="765"/>
              <a:buNone/>
              <a:defRPr sz="900"/>
            </a:lvl9pPr>
          </a:lstStyle>
          <a:p>
            <a:endParaRPr/>
          </a:p>
        </p:txBody>
      </p:sp>
      <p:sp>
        <p:nvSpPr>
          <p:cNvPr id="87" name="Google Shape;87;p24"/>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88" name="Google Shape;88;p24"/>
          <p:cNvGrpSpPr/>
          <p:nvPr/>
        </p:nvGrpSpPr>
        <p:grpSpPr>
          <a:xfrm>
            <a:off x="11401725" y="6229681"/>
            <a:ext cx="457200" cy="457200"/>
            <a:chOff x="11361456" y="6195813"/>
            <a:chExt cx="548640" cy="548640"/>
          </a:xfrm>
        </p:grpSpPr>
        <p:sp>
          <p:nvSpPr>
            <p:cNvPr id="89" name="Google Shape;89;p24"/>
            <p:cNvSpPr/>
            <p:nvPr/>
          </p:nvSpPr>
          <p:spPr>
            <a:xfrm>
              <a:off x="11361456" y="6195813"/>
              <a:ext cx="548640" cy="548640"/>
            </a:xfrm>
            <a:prstGeom prst="ellipse">
              <a:avLst/>
            </a:prstGeom>
            <a:blipFill rotWithShape="1">
              <a:blip r:embed="rId3">
                <a:alphaModFix/>
              </a:blip>
              <a:tile tx="5080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90" name="Google Shape;90;p24"/>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91" name="Google Shape;91;p24"/>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SzPts val="5400"/>
              <a:buFont typeface="Rockwell"/>
              <a:buNone/>
              <a:defRPr sz="5400" b="0" i="0" u="none" strike="noStrike" cap="none">
                <a:latin typeface="Rockwell"/>
                <a:ea typeface="Rockwell"/>
                <a:cs typeface="Rockwell"/>
                <a:sym typeface="Rockwe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5"/>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a:bodyPr>
          <a:lstStyle>
            <a:lvl1pPr marL="457200" marR="0" lvl="0" indent="-336550" algn="l" rtl="0">
              <a:lnSpc>
                <a:spcPct val="90000"/>
              </a:lnSpc>
              <a:spcBef>
                <a:spcPts val="1200"/>
              </a:spcBef>
              <a:spcAft>
                <a:spcPts val="0"/>
              </a:spcAft>
              <a:buClr>
                <a:srgbClr val="9E3611"/>
              </a:buClr>
              <a:buSzPts val="1700"/>
              <a:buFont typeface="Noto Sans Symbols"/>
              <a:buChar char="▪"/>
              <a:defRPr sz="2000" b="0" i="0" u="none" strike="noStrike" cap="none">
                <a:solidFill>
                  <a:schemeClr val="dk1"/>
                </a:solidFill>
                <a:latin typeface="Rockwell"/>
                <a:ea typeface="Rockwell"/>
                <a:cs typeface="Rockwell"/>
                <a:sym typeface="Rockwell"/>
              </a:defRPr>
            </a:lvl1pPr>
            <a:lvl2pPr marL="914400" marR="0" lvl="1" indent="-325755" algn="l" rtl="0">
              <a:lnSpc>
                <a:spcPct val="90000"/>
              </a:lnSpc>
              <a:spcBef>
                <a:spcPts val="400"/>
              </a:spcBef>
              <a:spcAft>
                <a:spcPts val="0"/>
              </a:spcAft>
              <a:buClr>
                <a:srgbClr val="9E3611"/>
              </a:buClr>
              <a:buSzPts val="1530"/>
              <a:buFont typeface="Noto Sans Symbols"/>
              <a:buChar char="▪"/>
              <a:defRPr sz="1800" b="0" i="0" u="none" strike="noStrike" cap="none">
                <a:solidFill>
                  <a:schemeClr val="dk1"/>
                </a:solidFill>
                <a:latin typeface="Rockwell"/>
                <a:ea typeface="Rockwell"/>
                <a:cs typeface="Rockwell"/>
                <a:sym typeface="Rockwell"/>
              </a:defRPr>
            </a:lvl2pPr>
            <a:lvl3pPr marL="1371600" marR="0" lvl="2"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3pPr>
            <a:lvl4pPr marL="1828800" marR="0" lvl="3"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4pPr>
            <a:lvl5pPr marL="2286000" marR="0" lvl="4"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5pPr>
            <a:lvl6pPr marL="2743200" marR="0" lvl="5"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6pPr>
            <a:lvl7pPr marL="3200400" marR="0" lvl="6" indent="-314960"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7pPr>
            <a:lvl8pPr marL="3657600" marR="0" lvl="7" indent="-314959" algn="l" rtl="0">
              <a:lnSpc>
                <a:spcPct val="90000"/>
              </a:lnSpc>
              <a:spcBef>
                <a:spcPts val="400"/>
              </a:spcBef>
              <a:spcAft>
                <a:spcPts val="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8pPr>
            <a:lvl9pPr marL="4114800" marR="0" lvl="8" indent="-314959" algn="l" rtl="0">
              <a:lnSpc>
                <a:spcPct val="90000"/>
              </a:lnSpc>
              <a:spcBef>
                <a:spcPts val="400"/>
              </a:spcBef>
              <a:spcAft>
                <a:spcPts val="200"/>
              </a:spcAft>
              <a:buClr>
                <a:srgbClr val="9E3611"/>
              </a:buClr>
              <a:buSzPts val="1360"/>
              <a:buFont typeface="Noto Sans Symbols"/>
              <a:buChar char="▪"/>
              <a:defRPr sz="1600" b="0" i="0" u="none" strike="noStrike" cap="none">
                <a:solidFill>
                  <a:schemeClr val="dk1"/>
                </a:solidFill>
                <a:latin typeface="Rockwell"/>
                <a:ea typeface="Rockwell"/>
                <a:cs typeface="Rockwell"/>
                <a:sym typeface="Rockwell"/>
              </a:defRPr>
            </a:lvl9pPr>
          </a:lstStyle>
          <a:p>
            <a:endParaRPr/>
          </a:p>
        </p:txBody>
      </p:sp>
      <p:sp>
        <p:nvSpPr>
          <p:cNvPr id="12" name="Google Shape;12;p15"/>
          <p:cNvSpPr txBox="1">
            <a:spLocks noGrp="1"/>
          </p:cNvSpPr>
          <p:nvPr>
            <p:ph type="dt" idx="10"/>
          </p:nvPr>
        </p:nvSpPr>
        <p:spPr>
          <a:xfrm>
            <a:off x="7964424" y="6272784"/>
            <a:ext cx="3273552"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100" b="0" i="0" u="none" strike="noStrike" cap="none">
                <a:solidFill>
                  <a:schemeClr val="dk2"/>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sp>
        <p:nvSpPr>
          <p:cNvPr id="13" name="Google Shape;13;p15"/>
          <p:cNvSpPr txBox="1">
            <a:spLocks noGrp="1"/>
          </p:cNvSpPr>
          <p:nvPr>
            <p:ph type="ftr" idx="11"/>
          </p:nvPr>
        </p:nvSpPr>
        <p:spPr>
          <a:xfrm>
            <a:off x="1088136" y="6272784"/>
            <a:ext cx="6327648"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Rockwell"/>
                <a:ea typeface="Rockwell"/>
                <a:cs typeface="Rockwell"/>
                <a:sym typeface="Rockwell"/>
              </a:defRPr>
            </a:lvl1pPr>
            <a:lvl2pPr marR="0" lvl="1"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2pPr>
            <a:lvl3pPr marR="0" lvl="2"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3pPr>
            <a:lvl4pPr marR="0" lvl="3"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4pPr>
            <a:lvl5pPr marR="0" lvl="4"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5pPr>
            <a:lvl6pPr marR="0" lvl="5"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6pPr>
            <a:lvl7pPr marR="0" lvl="6"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7pPr>
            <a:lvl8pPr marR="0" lvl="7"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8pPr>
            <a:lvl9pPr marR="0" lvl="8" algn="l" rtl="0">
              <a:spcBef>
                <a:spcPts val="0"/>
              </a:spcBef>
              <a:spcAft>
                <a:spcPts val="0"/>
              </a:spcAft>
              <a:buSzPts val="1400"/>
              <a:buNone/>
              <a:defRPr sz="1800" b="0" i="0" u="none" strike="noStrike" cap="none">
                <a:solidFill>
                  <a:schemeClr val="dk1"/>
                </a:solidFill>
                <a:latin typeface="Rockwell"/>
                <a:ea typeface="Rockwell"/>
                <a:cs typeface="Rockwell"/>
                <a:sym typeface="Rockwell"/>
              </a:defRPr>
            </a:lvl9pPr>
          </a:lstStyle>
          <a:p>
            <a:endParaRPr/>
          </a:p>
        </p:txBody>
      </p:sp>
      <p:grpSp>
        <p:nvGrpSpPr>
          <p:cNvPr id="14" name="Google Shape;14;p15"/>
          <p:cNvGrpSpPr/>
          <p:nvPr/>
        </p:nvGrpSpPr>
        <p:grpSpPr>
          <a:xfrm>
            <a:off x="11401725" y="6229681"/>
            <a:ext cx="457200" cy="457200"/>
            <a:chOff x="11361456" y="6195813"/>
            <a:chExt cx="548640" cy="548640"/>
          </a:xfrm>
        </p:grpSpPr>
        <p:sp>
          <p:nvSpPr>
            <p:cNvPr id="15" name="Google Shape;15;p15"/>
            <p:cNvSpPr/>
            <p:nvPr/>
          </p:nvSpPr>
          <p:spPr>
            <a:xfrm>
              <a:off x="11361456" y="6195813"/>
              <a:ext cx="548640" cy="548640"/>
            </a:xfrm>
            <a:prstGeom prst="ellipse">
              <a:avLst/>
            </a:prstGeom>
            <a:blipFill rotWithShape="1">
              <a:blip r:embed="rId13">
                <a:alphaModFix/>
              </a:blip>
              <a:tile tx="50800" ty="0" sx="85000" sy="85000" flip="none" algn="tl"/>
            </a:blip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1"/>
                </a:buClr>
                <a:buSzPts val="2000"/>
                <a:buFont typeface="Rockwell"/>
                <a:buNone/>
              </a:pPr>
              <a:endParaRPr sz="2000" b="1" i="0" u="none" strike="noStrike" cap="none">
                <a:solidFill>
                  <a:srgbClr val="FFFFFF"/>
                </a:solidFill>
                <a:latin typeface="Rockwell"/>
                <a:ea typeface="Rockwell"/>
                <a:cs typeface="Rockwell"/>
                <a:sym typeface="Rockwell"/>
              </a:endParaRPr>
            </a:p>
          </p:txBody>
        </p:sp>
        <p:sp>
          <p:nvSpPr>
            <p:cNvPr id="16" name="Google Shape;16;p15"/>
            <p:cNvSpPr/>
            <p:nvPr/>
          </p:nvSpPr>
          <p:spPr>
            <a:xfrm>
              <a:off x="11396488" y="6230844"/>
              <a:ext cx="478576" cy="478578"/>
            </a:xfrm>
            <a:prstGeom prst="ellipse">
              <a:avLst/>
            </a:prstGeom>
            <a:noFill/>
            <a:ln w="1270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Rockwell"/>
                <a:buNone/>
              </a:pPr>
              <a:endParaRPr sz="1800" b="0" i="0" u="none" strike="noStrike" cap="none">
                <a:solidFill>
                  <a:srgbClr val="FFFFFF"/>
                </a:solidFill>
                <a:latin typeface="Calibri"/>
                <a:ea typeface="Calibri"/>
                <a:cs typeface="Calibri"/>
                <a:sym typeface="Calibri"/>
              </a:endParaRPr>
            </a:p>
          </p:txBody>
        </p:sp>
      </p:grpSp>
      <p:sp>
        <p:nvSpPr>
          <p:cNvPr id="17" name="Google Shape;17;p15"/>
          <p:cNvSpPr txBox="1">
            <a:spLocks noGrp="1"/>
          </p:cNvSpPr>
          <p:nvPr>
            <p:ph type="sldNum" idx="12"/>
          </p:nvPr>
        </p:nvSpPr>
        <p:spPr>
          <a:xfrm>
            <a:off x="11311128" y="6272784"/>
            <a:ext cx="640080" cy="365125"/>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400" b="1" i="0" u="none" strike="noStrike" cap="none">
                <a:solidFill>
                  <a:srgbClr val="FFFFFF"/>
                </a:solidFill>
                <a:latin typeface="Rockwell"/>
                <a:ea typeface="Rockwell"/>
                <a:cs typeface="Rockwell"/>
                <a:sym typeface="Rockwell"/>
              </a:defRPr>
            </a:lvl1pPr>
            <a:lvl2pPr marL="0" marR="0" lvl="1" indent="0" algn="ctr" rtl="0">
              <a:spcBef>
                <a:spcPts val="0"/>
              </a:spcBef>
              <a:buNone/>
              <a:defRPr sz="1400" b="1" i="0" u="none" strike="noStrike" cap="none">
                <a:solidFill>
                  <a:srgbClr val="FFFFFF"/>
                </a:solidFill>
                <a:latin typeface="Rockwell"/>
                <a:ea typeface="Rockwell"/>
                <a:cs typeface="Rockwell"/>
                <a:sym typeface="Rockwell"/>
              </a:defRPr>
            </a:lvl2pPr>
            <a:lvl3pPr marL="0" marR="0" lvl="2" indent="0" algn="ctr" rtl="0">
              <a:spcBef>
                <a:spcPts val="0"/>
              </a:spcBef>
              <a:buNone/>
              <a:defRPr sz="1400" b="1" i="0" u="none" strike="noStrike" cap="none">
                <a:solidFill>
                  <a:srgbClr val="FFFFFF"/>
                </a:solidFill>
                <a:latin typeface="Rockwell"/>
                <a:ea typeface="Rockwell"/>
                <a:cs typeface="Rockwell"/>
                <a:sym typeface="Rockwell"/>
              </a:defRPr>
            </a:lvl3pPr>
            <a:lvl4pPr marL="0" marR="0" lvl="3" indent="0" algn="ctr" rtl="0">
              <a:spcBef>
                <a:spcPts val="0"/>
              </a:spcBef>
              <a:buNone/>
              <a:defRPr sz="1400" b="1" i="0" u="none" strike="noStrike" cap="none">
                <a:solidFill>
                  <a:srgbClr val="FFFFFF"/>
                </a:solidFill>
                <a:latin typeface="Rockwell"/>
                <a:ea typeface="Rockwell"/>
                <a:cs typeface="Rockwell"/>
                <a:sym typeface="Rockwell"/>
              </a:defRPr>
            </a:lvl4pPr>
            <a:lvl5pPr marL="0" marR="0" lvl="4" indent="0" algn="ctr" rtl="0">
              <a:spcBef>
                <a:spcPts val="0"/>
              </a:spcBef>
              <a:buNone/>
              <a:defRPr sz="1400" b="1" i="0" u="none" strike="noStrike" cap="none">
                <a:solidFill>
                  <a:srgbClr val="FFFFFF"/>
                </a:solidFill>
                <a:latin typeface="Rockwell"/>
                <a:ea typeface="Rockwell"/>
                <a:cs typeface="Rockwell"/>
                <a:sym typeface="Rockwell"/>
              </a:defRPr>
            </a:lvl5pPr>
            <a:lvl6pPr marL="0" marR="0" lvl="5" indent="0" algn="ctr" rtl="0">
              <a:spcBef>
                <a:spcPts val="0"/>
              </a:spcBef>
              <a:buNone/>
              <a:defRPr sz="1400" b="1" i="0" u="none" strike="noStrike" cap="none">
                <a:solidFill>
                  <a:srgbClr val="FFFFFF"/>
                </a:solidFill>
                <a:latin typeface="Rockwell"/>
                <a:ea typeface="Rockwell"/>
                <a:cs typeface="Rockwell"/>
                <a:sym typeface="Rockwell"/>
              </a:defRPr>
            </a:lvl6pPr>
            <a:lvl7pPr marL="0" marR="0" lvl="6" indent="0" algn="ctr" rtl="0">
              <a:spcBef>
                <a:spcPts val="0"/>
              </a:spcBef>
              <a:buNone/>
              <a:defRPr sz="1400" b="1" i="0" u="none" strike="noStrike" cap="none">
                <a:solidFill>
                  <a:srgbClr val="FFFFFF"/>
                </a:solidFill>
                <a:latin typeface="Rockwell"/>
                <a:ea typeface="Rockwell"/>
                <a:cs typeface="Rockwell"/>
                <a:sym typeface="Rockwell"/>
              </a:defRPr>
            </a:lvl7pPr>
            <a:lvl8pPr marL="0" marR="0" lvl="7" indent="0" algn="ctr" rtl="0">
              <a:spcBef>
                <a:spcPts val="0"/>
              </a:spcBef>
              <a:buNone/>
              <a:defRPr sz="1400" b="1" i="0" u="none" strike="noStrike" cap="none">
                <a:solidFill>
                  <a:srgbClr val="FFFFFF"/>
                </a:solidFill>
                <a:latin typeface="Rockwell"/>
                <a:ea typeface="Rockwell"/>
                <a:cs typeface="Rockwell"/>
                <a:sym typeface="Rockwell"/>
              </a:defRPr>
            </a:lvl8pPr>
            <a:lvl9pPr marL="0" marR="0" lvl="8" indent="0" algn="ctr" rtl="0">
              <a:spcBef>
                <a:spcPts val="0"/>
              </a:spcBef>
              <a:buNone/>
              <a:defRPr sz="1400" b="1" i="0" u="none" strike="noStrike" cap="none">
                <a:solidFill>
                  <a:srgbClr val="FFFFFF"/>
                </a:solidFill>
                <a:latin typeface="Rockwell"/>
                <a:ea typeface="Rockwell"/>
                <a:cs typeface="Rockwell"/>
                <a:sym typeface="Rockwell"/>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1" Type="http://schemas.openxmlformats.org/officeDocument/2006/relationships/hyperlink" Target="https://doi.org/10.1002/ejsp.2297" TargetMode="External"/><Relationship Id="rId12" Type="http://schemas.openxmlformats.org/officeDocument/2006/relationships/hyperlink" Target="https://doi.org/10.1016/j.jaac.2012.05.018"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doi.org/10.1186/s13229-019-0275-3" TargetMode="External"/><Relationship Id="rId4" Type="http://schemas.openxmlformats.org/officeDocument/2006/relationships/hyperlink" Target="https://doi.org/10.1007/s10803-020-04479-3" TargetMode="External"/><Relationship Id="rId5" Type="http://schemas.openxmlformats.org/officeDocument/2006/relationships/hyperlink" Target="https://insar.confex.com/insar/2019/webprogram/Paper29860.html" TargetMode="External"/><Relationship Id="rId6" Type="http://schemas.openxmlformats.org/officeDocument/2006/relationships/hyperlink" Target="https://doi.org/10.1007/s10803-016-2914-2" TargetMode="External"/><Relationship Id="rId7" Type="http://schemas.openxmlformats.org/officeDocument/2006/relationships/hyperlink" Target="https://doi.org/10.1016/S2215-0366(14)70248-2" TargetMode="External"/><Relationship Id="rId8" Type="http://schemas.openxmlformats.org/officeDocument/2006/relationships/hyperlink" Target="https://doi.org/10.1186/s13229-018-0226-4" TargetMode="External"/><Relationship Id="rId9" Type="http://schemas.openxmlformats.org/officeDocument/2006/relationships/hyperlink" Target="https://www.cdc.gov/ncbddd/autism/data.html" TargetMode="External"/><Relationship Id="rId10" Type="http://schemas.openxmlformats.org/officeDocument/2006/relationships/hyperlink" Target="https://doi.org/10.1080/08856257.2017.1312797"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1177/1362361314568899" TargetMode="External"/><Relationship Id="rId4" Type="http://schemas.openxmlformats.org/officeDocument/2006/relationships/hyperlink" Target="https://doi.org/10.1098/rstb.2002.1197" TargetMode="External"/><Relationship Id="rId5" Type="http://schemas.openxmlformats.org/officeDocument/2006/relationships/hyperlink" Target="https://doi.org/10.1192/bjp.bp.114.160192" TargetMode="External"/><Relationship Id="rId6" Type="http://schemas.openxmlformats.org/officeDocument/2006/relationships/hyperlink" Target="https://doi.org/10.1007/s10803-017-3166-5" TargetMode="External"/><Relationship Id="rId7" Type="http://schemas.openxmlformats.org/officeDocument/2006/relationships/hyperlink" Target="https://doi.org/10.1177/1362361316668653" TargetMode="External"/><Relationship Id="rId8" Type="http://schemas.openxmlformats.org/officeDocument/2006/relationships/hyperlink" Target="https://doi.org/10.1016/j.rasd.2015.11.013" TargetMode="External"/><Relationship Id="rId9" Type="http://schemas.openxmlformats.org/officeDocument/2006/relationships/hyperlink" Target="https://doi.org/10.1007/s10803-013-1913-9" TargetMode="External"/><Relationship Id="rId10" Type="http://schemas.openxmlformats.org/officeDocument/2006/relationships/hyperlink" Target="https://doi.org/10.1177/07419325070280030301" TargetMode="External"/><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image" Target="../media/image7.jpg"/><Relationship Id="rId7" Type="http://schemas.openxmlformats.org/officeDocument/2006/relationships/image" Target="../media/image8.jpg"/><Relationship Id="rId8" Type="http://schemas.openxmlformats.org/officeDocument/2006/relationships/image" Target="../media/image9.jp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0.jpg"/></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4" Type="http://schemas.openxmlformats.org/officeDocument/2006/relationships/image" Target="../media/image12.jp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4" Type="http://schemas.openxmlformats.org/officeDocument/2006/relationships/image" Target="../media/image14.jpg"/><Relationship Id="rId5" Type="http://schemas.openxmlformats.org/officeDocument/2006/relationships/image" Target="../media/image15.jpg"/><Relationship Id="rId6" Type="http://schemas.openxmlformats.org/officeDocument/2006/relationships/image" Target="../media/image16.jp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ctrTitle"/>
          </p:nvPr>
        </p:nvSpPr>
        <p:spPr>
          <a:xfrm>
            <a:off x="1051560" y="1432223"/>
            <a:ext cx="9966960" cy="3035808"/>
          </a:xfrm>
          <a:prstGeom prst="rect">
            <a:avLst/>
          </a:prstGeom>
          <a:noFill/>
          <a:ln>
            <a:noFill/>
          </a:ln>
        </p:spPr>
        <p:txBody>
          <a:bodyPr spcFirstLastPara="1" wrap="square" lIns="91425" tIns="45700" rIns="91425" bIns="45700" anchor="ctr" anchorCtr="0">
            <a:noAutofit/>
          </a:bodyPr>
          <a:lstStyle/>
          <a:p>
            <a:pPr marL="0" lvl="0" indent="0" algn="l" rtl="0">
              <a:lnSpc>
                <a:spcPct val="80000"/>
              </a:lnSpc>
              <a:spcBef>
                <a:spcPts val="0"/>
              </a:spcBef>
              <a:spcAft>
                <a:spcPts val="0"/>
              </a:spcAft>
              <a:buSzPts val="9600"/>
              <a:buFont typeface="Rockwell"/>
              <a:buNone/>
            </a:pPr>
            <a:r>
              <a:rPr lang="en-US" dirty="0"/>
              <a:t>IDENTIFYING AUTISM IN GIRLS AND WOMEN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9"/>
          <p:cNvSpPr txBox="1">
            <a:spLocks noGrp="1"/>
          </p:cNvSpPr>
          <p:nvPr>
            <p:ph type="title"/>
          </p:nvPr>
        </p:nvSpPr>
        <p:spPr>
          <a:xfrm>
            <a:off x="1100328" y="13411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MENTAL HEALTH CONCERNS</a:t>
            </a:r>
            <a:endParaRPr/>
          </a:p>
        </p:txBody>
      </p:sp>
      <p:sp>
        <p:nvSpPr>
          <p:cNvPr id="175" name="Google Shape;175;p9"/>
          <p:cNvSpPr txBox="1">
            <a:spLocks noGrp="1"/>
          </p:cNvSpPr>
          <p:nvPr>
            <p:ph type="body" idx="1"/>
          </p:nvPr>
        </p:nvSpPr>
        <p:spPr>
          <a:xfrm>
            <a:off x="397565" y="1391478"/>
            <a:ext cx="11794435" cy="5466522"/>
          </a:xfrm>
          <a:prstGeom prst="rect">
            <a:avLst/>
          </a:prstGeom>
          <a:noFill/>
          <a:ln>
            <a:noFill/>
          </a:ln>
        </p:spPr>
        <p:txBody>
          <a:bodyPr spcFirstLastPara="1" wrap="square" lIns="91425" tIns="45700" rIns="91425" bIns="45700" anchor="t" anchorCtr="0">
            <a:normAutofit fontScale="77500" lnSpcReduction="20000"/>
          </a:bodyPr>
          <a:lstStyle/>
          <a:p>
            <a:pPr marL="182880" lvl="0" indent="-182906" algn="l" rtl="0">
              <a:lnSpc>
                <a:spcPct val="200000"/>
              </a:lnSpc>
              <a:spcBef>
                <a:spcPts val="0"/>
              </a:spcBef>
              <a:spcAft>
                <a:spcPts val="0"/>
              </a:spcAft>
              <a:buSzPct val="85000"/>
              <a:buChar char="▪"/>
            </a:pPr>
            <a:r>
              <a:rPr lang="en-US" sz="2300" dirty="0"/>
              <a:t>Autistic people are disproportionately exposed to risk factors for developing or exacerbating mental illness over time</a:t>
            </a:r>
            <a:endParaRPr dirty="0"/>
          </a:p>
          <a:p>
            <a:pPr marL="457200" lvl="1" indent="-182906" algn="l" rtl="0">
              <a:lnSpc>
                <a:spcPct val="200000"/>
              </a:lnSpc>
              <a:spcBef>
                <a:spcPts val="400"/>
              </a:spcBef>
              <a:spcAft>
                <a:spcPts val="0"/>
              </a:spcAft>
              <a:buSzPct val="85000"/>
              <a:buChar char="▪"/>
            </a:pPr>
            <a:r>
              <a:rPr lang="en-US" sz="2100" dirty="0"/>
              <a:t>Chronic sensory dysregulation</a:t>
            </a:r>
            <a:endParaRPr sz="2100" dirty="0"/>
          </a:p>
          <a:p>
            <a:pPr marL="457200" lvl="1" indent="-182906" algn="l" rtl="0">
              <a:lnSpc>
                <a:spcPct val="200000"/>
              </a:lnSpc>
              <a:spcBef>
                <a:spcPts val="600"/>
              </a:spcBef>
              <a:spcAft>
                <a:spcPts val="0"/>
              </a:spcAft>
              <a:buSzPct val="85000"/>
              <a:buChar char="▪"/>
            </a:pPr>
            <a:r>
              <a:rPr lang="en-US" sz="2100" dirty="0"/>
              <a:t>Loneliness/isolation</a:t>
            </a:r>
            <a:endParaRPr dirty="0"/>
          </a:p>
          <a:p>
            <a:pPr marL="457200" lvl="1" indent="-182906" algn="l" rtl="0">
              <a:lnSpc>
                <a:spcPct val="200000"/>
              </a:lnSpc>
              <a:spcBef>
                <a:spcPts val="600"/>
              </a:spcBef>
              <a:spcAft>
                <a:spcPts val="0"/>
              </a:spcAft>
              <a:buSzPct val="85000"/>
              <a:buChar char="▪"/>
            </a:pPr>
            <a:r>
              <a:rPr lang="en-US" sz="2100" dirty="0"/>
              <a:t>Difficulty adjusting to life transitions</a:t>
            </a:r>
            <a:endParaRPr dirty="0"/>
          </a:p>
          <a:p>
            <a:pPr marL="457200" lvl="1" indent="-182906" algn="l" rtl="0">
              <a:lnSpc>
                <a:spcPct val="200000"/>
              </a:lnSpc>
              <a:spcBef>
                <a:spcPts val="600"/>
              </a:spcBef>
              <a:spcAft>
                <a:spcPts val="0"/>
              </a:spcAft>
              <a:buSzPct val="85000"/>
              <a:buChar char="▪"/>
            </a:pPr>
            <a:r>
              <a:rPr lang="en-US" sz="2100" dirty="0"/>
              <a:t>Being different from most other people (neurominority)</a:t>
            </a:r>
            <a:endParaRPr dirty="0"/>
          </a:p>
          <a:p>
            <a:pPr marL="457200" lvl="1" indent="-182906" algn="l" rtl="0">
              <a:lnSpc>
                <a:spcPct val="200000"/>
              </a:lnSpc>
              <a:spcBef>
                <a:spcPts val="600"/>
              </a:spcBef>
              <a:spcAft>
                <a:spcPts val="0"/>
              </a:spcAft>
              <a:buSzPct val="85000"/>
              <a:buChar char="▪"/>
            </a:pPr>
            <a:r>
              <a:rPr lang="en-US" sz="2100" dirty="0"/>
              <a:t>Trying to contend with a society that can be hostile and antagonizing</a:t>
            </a:r>
            <a:endParaRPr sz="2100" dirty="0"/>
          </a:p>
          <a:p>
            <a:pPr marL="182880" lvl="0" indent="-182906" algn="l" rtl="0">
              <a:lnSpc>
                <a:spcPct val="200000"/>
              </a:lnSpc>
              <a:spcBef>
                <a:spcPts val="1400"/>
              </a:spcBef>
              <a:spcAft>
                <a:spcPts val="0"/>
              </a:spcAft>
              <a:buSzPct val="85000"/>
              <a:buChar char="▪"/>
            </a:pPr>
            <a:r>
              <a:rPr lang="en-US" sz="2300" dirty="0"/>
              <a:t>An estimated 70% of autistic children have at least one co-occurring mental health problem (</a:t>
            </a:r>
            <a:r>
              <a:rPr lang="en-US" sz="2300" dirty="0" err="1"/>
              <a:t>Simonoff</a:t>
            </a:r>
            <a:r>
              <a:rPr lang="en-US" sz="2300" dirty="0"/>
              <a:t>, 2008)</a:t>
            </a:r>
            <a:endParaRPr dirty="0"/>
          </a:p>
          <a:p>
            <a:pPr marL="182880" lvl="0" indent="-182906" algn="l" rtl="0">
              <a:lnSpc>
                <a:spcPct val="200000"/>
              </a:lnSpc>
              <a:spcBef>
                <a:spcPts val="1200"/>
              </a:spcBef>
              <a:spcAft>
                <a:spcPts val="0"/>
              </a:spcAft>
              <a:buSzPct val="85000"/>
              <a:buChar char="▪"/>
            </a:pPr>
            <a:r>
              <a:rPr lang="en-US" sz="2300" dirty="0"/>
              <a:t>Having these struggles and not understanding why creates a cycle of distress that is especially difficult for the undiagnosed</a:t>
            </a:r>
            <a:endParaRPr dirty="0"/>
          </a:p>
          <a:p>
            <a:pPr marL="182880" lvl="0" indent="-99218" algn="l" rtl="0">
              <a:lnSpc>
                <a:spcPct val="200000"/>
              </a:lnSpc>
              <a:spcBef>
                <a:spcPts val="1200"/>
              </a:spcBef>
              <a:spcAft>
                <a:spcPts val="0"/>
              </a:spcAft>
              <a:buSzPct val="850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0"/>
          <p:cNvSpPr txBox="1">
            <a:spLocks noGrp="1"/>
          </p:cNvSpPr>
          <p:nvPr>
            <p:ph type="title"/>
          </p:nvPr>
        </p:nvSpPr>
        <p:spPr>
          <a:xfrm>
            <a:off x="1069848" y="4055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PSYCHIATRIC DISTURBANCE</a:t>
            </a:r>
            <a:endParaRPr/>
          </a:p>
        </p:txBody>
      </p:sp>
      <p:sp>
        <p:nvSpPr>
          <p:cNvPr id="182" name="Google Shape;182;p10"/>
          <p:cNvSpPr txBox="1">
            <a:spLocks noGrp="1"/>
          </p:cNvSpPr>
          <p:nvPr>
            <p:ph type="body" idx="1"/>
          </p:nvPr>
        </p:nvSpPr>
        <p:spPr>
          <a:xfrm>
            <a:off x="1069848" y="1649896"/>
            <a:ext cx="10519178" cy="4929808"/>
          </a:xfrm>
          <a:prstGeom prst="rect">
            <a:avLst/>
          </a:prstGeom>
          <a:noFill/>
          <a:ln>
            <a:noFill/>
          </a:ln>
        </p:spPr>
        <p:txBody>
          <a:bodyPr spcFirstLastPara="1" wrap="square" lIns="91425" tIns="45700" rIns="91425" bIns="45700" anchor="t" anchorCtr="0">
            <a:normAutofit fontScale="85000" lnSpcReduction="20000"/>
          </a:bodyPr>
          <a:lstStyle/>
          <a:p>
            <a:pPr marL="182880" lvl="0" indent="-182880" algn="l" rtl="0">
              <a:lnSpc>
                <a:spcPct val="200000"/>
              </a:lnSpc>
              <a:spcBef>
                <a:spcPts val="0"/>
              </a:spcBef>
              <a:spcAft>
                <a:spcPts val="0"/>
              </a:spcAft>
              <a:buSzPct val="85000"/>
              <a:buChar char="▪"/>
            </a:pPr>
            <a:r>
              <a:rPr lang="en-US" sz="2100" dirty="0"/>
              <a:t>Autistic people with diagnoses are already more likely to have depression, anxiety</a:t>
            </a:r>
            <a:r>
              <a:rPr lang="en-US" sz="2100" dirty="0" smtClean="0"/>
              <a:t>, or </a:t>
            </a:r>
            <a:r>
              <a:rPr lang="en-US" sz="2100" dirty="0"/>
              <a:t>bipolar </a:t>
            </a:r>
            <a:r>
              <a:rPr lang="en-US" sz="2100" dirty="0" smtClean="0"/>
              <a:t>disorder (</a:t>
            </a:r>
            <a:r>
              <a:rPr lang="en-US" sz="2100" dirty="0"/>
              <a:t>Kirsch et al., 2020)</a:t>
            </a:r>
            <a:endParaRPr sz="2100" dirty="0"/>
          </a:p>
          <a:p>
            <a:pPr marL="182880" lvl="0" indent="-182880" algn="l" rtl="0">
              <a:lnSpc>
                <a:spcPct val="200000"/>
              </a:lnSpc>
              <a:spcBef>
                <a:spcPts val="1200"/>
              </a:spcBef>
              <a:spcAft>
                <a:spcPts val="0"/>
              </a:spcAft>
              <a:buSzPct val="85000"/>
              <a:buChar char="▪"/>
            </a:pPr>
            <a:r>
              <a:rPr lang="en-US" sz="2100" dirty="0"/>
              <a:t>Diagnosed autistics without intellectual disability are more likely to struggle with </a:t>
            </a:r>
            <a:r>
              <a:rPr lang="en-US" sz="2100" dirty="0" smtClean="0"/>
              <a:t>addiction</a:t>
            </a:r>
            <a:r>
              <a:rPr lang="en-US" sz="2100" dirty="0"/>
              <a:t> </a:t>
            </a:r>
            <a:r>
              <a:rPr lang="en-US" sz="2100" dirty="0" smtClean="0"/>
              <a:t>(</a:t>
            </a:r>
            <a:r>
              <a:rPr lang="en-US" sz="2100" dirty="0" err="1" smtClean="0"/>
              <a:t>Butwicka</a:t>
            </a:r>
            <a:r>
              <a:rPr lang="en-US" sz="2100" dirty="0" smtClean="0"/>
              <a:t> </a:t>
            </a:r>
            <a:r>
              <a:rPr lang="en-US" sz="2100" dirty="0"/>
              <a:t>et al., 2017)</a:t>
            </a:r>
            <a:endParaRPr sz="2100" dirty="0"/>
          </a:p>
          <a:p>
            <a:pPr marL="182880" lvl="0" indent="-182880" algn="l" rtl="0">
              <a:lnSpc>
                <a:spcPct val="200000"/>
              </a:lnSpc>
              <a:spcBef>
                <a:spcPts val="1200"/>
              </a:spcBef>
              <a:spcAft>
                <a:spcPts val="0"/>
              </a:spcAft>
              <a:buSzPct val="85000"/>
              <a:buChar char="▪"/>
            </a:pPr>
            <a:r>
              <a:rPr lang="en-US" sz="2100" dirty="0"/>
              <a:t>Diagnosed autistics are more likely to have restrictive eating disorders (Brede et al., 2020)</a:t>
            </a:r>
            <a:endParaRPr sz="2100" dirty="0"/>
          </a:p>
          <a:p>
            <a:pPr marL="182880" lvl="0" indent="-182880" algn="l" rtl="0">
              <a:lnSpc>
                <a:spcPct val="200000"/>
              </a:lnSpc>
              <a:spcBef>
                <a:spcPts val="1200"/>
              </a:spcBef>
              <a:spcAft>
                <a:spcPts val="0"/>
              </a:spcAft>
              <a:buSzPct val="85000"/>
              <a:buChar char="▪"/>
            </a:pPr>
            <a:r>
              <a:rPr lang="en-US" sz="2100" dirty="0"/>
              <a:t>For around 80% of autistic women described by Brown et al. (2019), </a:t>
            </a:r>
            <a:r>
              <a:rPr lang="en-US" sz="2600" dirty="0"/>
              <a:t>diagnosis of </a:t>
            </a:r>
            <a:r>
              <a:rPr lang="en-US" sz="2600" dirty="0" smtClean="0"/>
              <a:t>a mood </a:t>
            </a:r>
            <a:r>
              <a:rPr lang="en-US" sz="2600" dirty="0"/>
              <a:t>disorder or eating disorder preceded </a:t>
            </a:r>
            <a:r>
              <a:rPr lang="en-US" sz="2600" dirty="0" smtClean="0"/>
              <a:t>an autism diagnosis </a:t>
            </a:r>
            <a:r>
              <a:rPr lang="en-US" sz="2600" dirty="0"/>
              <a:t>by an average of 13 years</a:t>
            </a:r>
            <a:endParaRPr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1"/>
          <p:cNvSpPr txBox="1">
            <a:spLocks noGrp="1"/>
          </p:cNvSpPr>
          <p:nvPr>
            <p:ph type="title"/>
          </p:nvPr>
        </p:nvSpPr>
        <p:spPr>
          <a:xfrm>
            <a:off x="1010213" y="226214"/>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SUICIDE RISK</a:t>
            </a:r>
            <a:endParaRPr/>
          </a:p>
        </p:txBody>
      </p:sp>
      <p:sp>
        <p:nvSpPr>
          <p:cNvPr id="189" name="Google Shape;189;p11"/>
          <p:cNvSpPr txBox="1">
            <a:spLocks noGrp="1"/>
          </p:cNvSpPr>
          <p:nvPr>
            <p:ph type="body" idx="1"/>
          </p:nvPr>
        </p:nvSpPr>
        <p:spPr>
          <a:xfrm>
            <a:off x="397565" y="1313688"/>
            <a:ext cx="11794435" cy="5544312"/>
          </a:xfrm>
          <a:prstGeom prst="rect">
            <a:avLst/>
          </a:prstGeom>
          <a:noFill/>
          <a:ln>
            <a:noFill/>
          </a:ln>
        </p:spPr>
        <p:txBody>
          <a:bodyPr spcFirstLastPara="1" wrap="square" lIns="91425" tIns="45700" rIns="91425" bIns="45700" anchor="t" anchorCtr="0">
            <a:normAutofit fontScale="85000" lnSpcReduction="10000"/>
          </a:bodyPr>
          <a:lstStyle/>
          <a:p>
            <a:pPr marL="182880" lvl="0" indent="-182880" algn="l" rtl="0">
              <a:lnSpc>
                <a:spcPct val="200000"/>
              </a:lnSpc>
              <a:spcBef>
                <a:spcPts val="0"/>
              </a:spcBef>
              <a:spcAft>
                <a:spcPts val="0"/>
              </a:spcAft>
              <a:buSzPct val="85000"/>
              <a:buChar char="▪"/>
            </a:pPr>
            <a:r>
              <a:rPr lang="en-US" sz="2100" dirty="0"/>
              <a:t>Cassidy et al. (2014) found that nearly four times as many </a:t>
            </a:r>
            <a:r>
              <a:rPr lang="en-US" sz="2100" dirty="0" smtClean="0"/>
              <a:t>recently-diagnosed autistic </a:t>
            </a:r>
            <a:r>
              <a:rPr lang="en-US" sz="2100" dirty="0"/>
              <a:t>adults had contemplated suicide </a:t>
            </a:r>
            <a:r>
              <a:rPr lang="en-US" sz="2100" dirty="0" smtClean="0"/>
              <a:t>as had </a:t>
            </a:r>
            <a:r>
              <a:rPr lang="en-US" sz="2100" dirty="0"/>
              <a:t>NT adults, and that half of them had planned </a:t>
            </a:r>
            <a:r>
              <a:rPr lang="en-US" sz="2100" dirty="0" smtClean="0"/>
              <a:t>or even </a:t>
            </a:r>
            <a:r>
              <a:rPr lang="en-US" sz="2100" dirty="0"/>
              <a:t>attempted it</a:t>
            </a:r>
            <a:endParaRPr sz="2100" dirty="0"/>
          </a:p>
          <a:p>
            <a:pPr marL="182880" lvl="0" indent="-182880" algn="l" rtl="0">
              <a:lnSpc>
                <a:spcPct val="200000"/>
              </a:lnSpc>
              <a:spcBef>
                <a:spcPts val="1200"/>
              </a:spcBef>
              <a:spcAft>
                <a:spcPts val="0"/>
              </a:spcAft>
              <a:buSzPct val="85000"/>
              <a:buChar char="▪"/>
            </a:pPr>
            <a:r>
              <a:rPr lang="en-US" sz="2100" dirty="0"/>
              <a:t>Even after controlling for other factors, such as depression and isolation, just being autistic was deemed a significant predictor of suicidality (2014), as was masking/camouflaging (Cassidy et al., 2018)</a:t>
            </a:r>
            <a:endParaRPr sz="2100" dirty="0"/>
          </a:p>
          <a:p>
            <a:pPr marL="182880" lvl="0" indent="-182880" algn="l" rtl="0">
              <a:lnSpc>
                <a:spcPct val="200000"/>
              </a:lnSpc>
              <a:spcBef>
                <a:spcPts val="1200"/>
              </a:spcBef>
              <a:spcAft>
                <a:spcPts val="0"/>
              </a:spcAft>
              <a:buSzPct val="85000"/>
              <a:buChar char="▪"/>
            </a:pPr>
            <a:r>
              <a:rPr lang="en-US" sz="2100" dirty="0"/>
              <a:t>The odds of dying by suicide are 7.55 times as high for autistics as for non-autistics, and this odds ratio increases to 9.40 for autistics considered “high-functioning” (Hirvikoski et al., 2016)</a:t>
            </a:r>
            <a:endParaRPr sz="2100" dirty="0"/>
          </a:p>
          <a:p>
            <a:pPr marL="182880" lvl="0" indent="-182880" algn="l" rtl="0">
              <a:lnSpc>
                <a:spcPct val="200000"/>
              </a:lnSpc>
              <a:spcBef>
                <a:spcPts val="1200"/>
              </a:spcBef>
              <a:spcAft>
                <a:spcPts val="0"/>
              </a:spcAft>
              <a:buSzPct val="85000"/>
              <a:buChar char="▪"/>
            </a:pPr>
            <a:r>
              <a:rPr lang="en-US" sz="2100" dirty="0"/>
              <a:t>For non-autistics, men’s odds are 70% higher than women’s; for autistics, women’s odds are 7% higher than men’s </a:t>
            </a:r>
            <a:endParaRPr sz="2100" dirty="0"/>
          </a:p>
          <a:p>
            <a:pPr marL="182880" lvl="0" indent="-182880" algn="l" rtl="0">
              <a:lnSpc>
                <a:spcPct val="200000"/>
              </a:lnSpc>
              <a:spcBef>
                <a:spcPts val="1200"/>
              </a:spcBef>
              <a:spcAft>
                <a:spcPts val="0"/>
              </a:spcAft>
              <a:buSzPct val="85000"/>
              <a:buChar char="▪"/>
            </a:pPr>
            <a:r>
              <a:rPr lang="en-US" sz="2100" dirty="0"/>
              <a:t>Autistic women’s odds of dying by suicide are 13.05 times as high as non-autistic women’s</a:t>
            </a:r>
            <a:endParaRPr sz="2100" dirty="0"/>
          </a:p>
          <a:p>
            <a:pPr marL="182880" lvl="0" indent="-91122" algn="l" rtl="0">
              <a:lnSpc>
                <a:spcPct val="200000"/>
              </a:lnSpc>
              <a:spcBef>
                <a:spcPts val="1200"/>
              </a:spcBef>
              <a:spcAft>
                <a:spcPts val="0"/>
              </a:spcAft>
              <a:buSzPct val="850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2"/>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dirty="0"/>
              <a:t>RECOMMENDATIONS</a:t>
            </a:r>
            <a:endParaRPr dirty="0"/>
          </a:p>
        </p:txBody>
      </p:sp>
      <p:sp>
        <p:nvSpPr>
          <p:cNvPr id="195" name="Google Shape;195;p12"/>
          <p:cNvSpPr txBox="1">
            <a:spLocks noGrp="1"/>
          </p:cNvSpPr>
          <p:nvPr>
            <p:ph type="body" idx="1"/>
          </p:nvPr>
        </p:nvSpPr>
        <p:spPr>
          <a:xfrm>
            <a:off x="1069848" y="1847088"/>
            <a:ext cx="10058400" cy="4050792"/>
          </a:xfrm>
          <a:prstGeom prst="rect">
            <a:avLst/>
          </a:prstGeom>
          <a:noFill/>
          <a:ln>
            <a:noFill/>
          </a:ln>
        </p:spPr>
        <p:txBody>
          <a:bodyPr spcFirstLastPara="1" wrap="square" lIns="91425" tIns="45700" rIns="91425" bIns="45700" anchor="t" anchorCtr="0">
            <a:noAutofit/>
          </a:bodyPr>
          <a:lstStyle/>
          <a:p>
            <a:pPr marL="450851" indent="-342900">
              <a:lnSpc>
                <a:spcPct val="150000"/>
              </a:lnSpc>
              <a:spcBef>
                <a:spcPts val="0"/>
              </a:spcBef>
              <a:buSzPts val="1700"/>
            </a:pPr>
            <a:r>
              <a:rPr lang="en-US" sz="2400" dirty="0" smtClean="0"/>
              <a:t>Parents and professionals need to expand their expectations of autistic presentation to include female tendencies</a:t>
            </a:r>
          </a:p>
          <a:p>
            <a:pPr marL="450851" indent="-342900">
              <a:lnSpc>
                <a:spcPct val="150000"/>
              </a:lnSpc>
              <a:spcBef>
                <a:spcPts val="0"/>
              </a:spcBef>
              <a:buSzPts val="1700"/>
            </a:pPr>
            <a:r>
              <a:rPr lang="en-US" sz="2400" dirty="0" smtClean="0"/>
              <a:t>Testing instruments need to be more sensitive to female autistic expression</a:t>
            </a:r>
          </a:p>
          <a:p>
            <a:pPr marL="450851" indent="-342900">
              <a:lnSpc>
                <a:spcPct val="150000"/>
              </a:lnSpc>
              <a:spcBef>
                <a:spcPts val="0"/>
              </a:spcBef>
              <a:buSzPts val="1700"/>
            </a:pPr>
            <a:r>
              <a:rPr lang="en-US" sz="2400" dirty="0" smtClean="0"/>
              <a:t>Autistic girls may need different supports from those aimed at autistic boys</a:t>
            </a:r>
          </a:p>
          <a:p>
            <a:pPr marL="908051" lvl="1" indent="-342900">
              <a:lnSpc>
                <a:spcPct val="150000"/>
              </a:lnSpc>
              <a:spcBef>
                <a:spcPts val="0"/>
              </a:spcBef>
              <a:buSzPts val="1700"/>
            </a:pPr>
            <a:r>
              <a:rPr lang="en-US" sz="2000" dirty="0" smtClean="0"/>
              <a:t>Different individual profiles</a:t>
            </a:r>
          </a:p>
          <a:p>
            <a:pPr marL="908051" lvl="1" indent="-342900">
              <a:lnSpc>
                <a:spcPct val="150000"/>
              </a:lnSpc>
              <a:spcBef>
                <a:spcPts val="0"/>
              </a:spcBef>
              <a:buSzPts val="1700"/>
            </a:pPr>
            <a:r>
              <a:rPr lang="en-US" sz="2000" dirty="0" smtClean="0"/>
              <a:t>Different social demands</a:t>
            </a:r>
            <a:endParaRP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a:t>
            </a:r>
            <a:r>
              <a:rPr lang="en-US" sz="4400" dirty="0" smtClean="0"/>
              <a:t>(cont’d)</a:t>
            </a:r>
            <a:endParaRPr lang="en-US" sz="4400" dirty="0"/>
          </a:p>
        </p:txBody>
      </p:sp>
      <p:sp>
        <p:nvSpPr>
          <p:cNvPr id="3" name="Text Placeholder 2"/>
          <p:cNvSpPr>
            <a:spLocks noGrp="1"/>
          </p:cNvSpPr>
          <p:nvPr>
            <p:ph type="body" idx="1"/>
          </p:nvPr>
        </p:nvSpPr>
        <p:spPr>
          <a:xfrm>
            <a:off x="640080" y="2121408"/>
            <a:ext cx="10789920" cy="4050792"/>
          </a:xfrm>
        </p:spPr>
        <p:txBody>
          <a:bodyPr>
            <a:normAutofit/>
          </a:bodyPr>
          <a:lstStyle/>
          <a:p>
            <a:pPr>
              <a:lnSpc>
                <a:spcPct val="150000"/>
              </a:lnSpc>
            </a:pPr>
            <a:r>
              <a:rPr lang="en-US" sz="2400" dirty="0" smtClean="0"/>
              <a:t>Autistic girls need to know they are autistic as soon as possible so they can start forming a neutral or positive autistic identity</a:t>
            </a:r>
          </a:p>
          <a:p>
            <a:pPr lvl="1">
              <a:lnSpc>
                <a:spcPct val="150000"/>
              </a:lnSpc>
            </a:pPr>
            <a:r>
              <a:rPr lang="en-US" sz="2200" dirty="0" smtClean="0"/>
              <a:t>Positive autistic identity </a:t>
            </a:r>
            <a:r>
              <a:rPr lang="en-US" sz="2200" dirty="0" smtClean="0">
                <a:sym typeface="Wingdings"/>
              </a:rPr>
              <a:t> improved mental health (Cooper et al., 2017)</a:t>
            </a:r>
          </a:p>
          <a:p>
            <a:pPr lvl="1">
              <a:lnSpc>
                <a:spcPct val="150000"/>
              </a:lnSpc>
            </a:pPr>
            <a:r>
              <a:rPr lang="en-US" sz="2200" dirty="0" smtClean="0"/>
              <a:t>Reduce the need for masking/camouflaging</a:t>
            </a:r>
          </a:p>
          <a:p>
            <a:pPr>
              <a:lnSpc>
                <a:spcPct val="150000"/>
              </a:lnSpc>
            </a:pPr>
            <a:r>
              <a:rPr lang="en-US" sz="2400" dirty="0" smtClean="0"/>
              <a:t>Parents and professionals do not have to wait for an official diagnosis to begin supporting possibly-autistic girls</a:t>
            </a:r>
            <a:endParaRPr lang="en-US" sz="2400" dirty="0"/>
          </a:p>
        </p:txBody>
      </p:sp>
    </p:spTree>
    <p:extLst>
      <p:ext uri="{BB962C8B-B14F-4D97-AF65-F5344CB8AC3E}">
        <p14:creationId xmlns:p14="http://schemas.microsoft.com/office/powerpoint/2010/main" val="1629072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3"/>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REFERENCES</a:t>
            </a:r>
            <a:endParaRPr/>
          </a:p>
        </p:txBody>
      </p:sp>
      <p:sp>
        <p:nvSpPr>
          <p:cNvPr id="201" name="Google Shape;201;p13"/>
          <p:cNvSpPr txBox="1">
            <a:spLocks noGrp="1"/>
          </p:cNvSpPr>
          <p:nvPr>
            <p:ph type="body" idx="1"/>
          </p:nvPr>
        </p:nvSpPr>
        <p:spPr>
          <a:xfrm>
            <a:off x="1069848" y="1510747"/>
            <a:ext cx="10058400" cy="5149133"/>
          </a:xfrm>
          <a:prstGeom prst="rect">
            <a:avLst/>
          </a:prstGeom>
          <a:noFill/>
          <a:ln>
            <a:noFill/>
          </a:ln>
        </p:spPr>
        <p:txBody>
          <a:bodyPr spcFirstLastPara="1" wrap="square" lIns="91425" tIns="45700" rIns="91425" bIns="45700" anchor="t" anchorCtr="0">
            <a:normAutofit fontScale="70000" lnSpcReduction="20000"/>
          </a:bodyPr>
          <a:lstStyle/>
          <a:p>
            <a:pPr indent="-457200">
              <a:lnSpc>
                <a:spcPct val="100000"/>
              </a:lnSpc>
              <a:spcBef>
                <a:spcPts val="0"/>
              </a:spcBef>
              <a:buClr>
                <a:schemeClr val="dk1"/>
              </a:buClr>
              <a:buSzPct val="100000"/>
              <a:buNone/>
            </a:pPr>
            <a:r>
              <a:rPr lang="en-US" dirty="0"/>
              <a:t>Abu-</a:t>
            </a:r>
            <a:r>
              <a:rPr lang="en-US" dirty="0" err="1"/>
              <a:t>Akel</a:t>
            </a:r>
            <a:r>
              <a:rPr lang="en-US" dirty="0"/>
              <a:t>, A., Allison, C., Baron-Cohen, S., &amp; </a:t>
            </a:r>
            <a:r>
              <a:rPr lang="en-US" dirty="0" err="1"/>
              <a:t>Heinke</a:t>
            </a:r>
            <a:r>
              <a:rPr lang="en-US" dirty="0"/>
              <a:t>, D. (2019). The distribution of autistic traits across the autism spectrum: Evidence for discontinuous dimensional subpopulations underlying the autism continuum. </a:t>
            </a:r>
            <a:r>
              <a:rPr lang="en-US" i="1" dirty="0"/>
              <a:t>Molecular autism,10</a:t>
            </a:r>
            <a:r>
              <a:rPr lang="en-US" dirty="0"/>
              <a:t>(1), 1-13. </a:t>
            </a:r>
            <a:r>
              <a:rPr lang="en-US" u="sng" dirty="0">
                <a:solidFill>
                  <a:schemeClr val="hlink"/>
                </a:solidFill>
                <a:hlinkClick r:id="rId3"/>
              </a:rPr>
              <a:t>https://doi.org/10.1186/s13229-019-0275-3</a:t>
            </a:r>
            <a:r>
              <a:rPr lang="en-US" dirty="0"/>
              <a:t> </a:t>
            </a:r>
            <a:endParaRPr dirty="0"/>
          </a:p>
          <a:p>
            <a:pPr indent="-457200">
              <a:lnSpc>
                <a:spcPct val="100000"/>
              </a:lnSpc>
              <a:spcBef>
                <a:spcPts val="0"/>
              </a:spcBef>
              <a:buClr>
                <a:schemeClr val="dk1"/>
              </a:buClr>
              <a:buSzPct val="100000"/>
              <a:buNone/>
            </a:pPr>
            <a:r>
              <a:rPr lang="en-US" dirty="0"/>
              <a:t>Attwood, T. (2006). </a:t>
            </a:r>
            <a:r>
              <a:rPr lang="en-US" i="1" dirty="0"/>
              <a:t>The complete guide to Asperger’s syndrome.</a:t>
            </a:r>
            <a:r>
              <a:rPr lang="en-US" dirty="0"/>
              <a:t> Jessica Kingsley Publications.</a:t>
            </a:r>
            <a:endParaRPr dirty="0"/>
          </a:p>
          <a:p>
            <a:pPr indent="-457200">
              <a:lnSpc>
                <a:spcPct val="100000"/>
              </a:lnSpc>
              <a:spcBef>
                <a:spcPts val="0"/>
              </a:spcBef>
              <a:buClr>
                <a:schemeClr val="dk1"/>
              </a:buClr>
              <a:buSzPct val="100000"/>
              <a:buNone/>
            </a:pPr>
            <a:r>
              <a:rPr lang="en-US" dirty="0"/>
              <a:t>Brede, J., Babb, C., Jones, C., Elliott, M., </a:t>
            </a:r>
            <a:r>
              <a:rPr lang="en-US" dirty="0" err="1"/>
              <a:t>Zanker</a:t>
            </a:r>
            <a:r>
              <a:rPr lang="en-US" dirty="0"/>
              <a:t>, C., </a:t>
            </a:r>
            <a:r>
              <a:rPr lang="en-US" dirty="0" err="1"/>
              <a:t>Tchanturia</a:t>
            </a:r>
            <a:r>
              <a:rPr lang="en-US" dirty="0"/>
              <a:t>, K., </a:t>
            </a:r>
            <a:r>
              <a:rPr lang="en-US" dirty="0" err="1"/>
              <a:t>Serpell</a:t>
            </a:r>
            <a:r>
              <a:rPr lang="en-US" dirty="0"/>
              <a:t>, L., Fox, J. &amp; Mandy, W. (2020). "For me, the anorexia is just a symptom, and the cause is the autism": Investigating restrictive eating disorders in autistic women. </a:t>
            </a:r>
            <a:r>
              <a:rPr lang="en-US" i="1" dirty="0"/>
              <a:t>Journal of Autism and Developmental Disorders, 50</a:t>
            </a:r>
            <a:r>
              <a:rPr lang="en-US" dirty="0"/>
              <a:t>(12), 4280-4296. </a:t>
            </a:r>
            <a:r>
              <a:rPr lang="en-US" u="sng" dirty="0">
                <a:solidFill>
                  <a:schemeClr val="hlink"/>
                </a:solidFill>
                <a:hlinkClick r:id="rId4"/>
              </a:rPr>
              <a:t>https://doi.org/10.1007/s10803-020-04479-3</a:t>
            </a:r>
            <a:r>
              <a:rPr lang="en-US" dirty="0"/>
              <a:t> </a:t>
            </a:r>
            <a:endParaRPr dirty="0"/>
          </a:p>
          <a:p>
            <a:pPr indent="-457200">
              <a:lnSpc>
                <a:spcPct val="100000"/>
              </a:lnSpc>
              <a:spcBef>
                <a:spcPts val="0"/>
              </a:spcBef>
              <a:buClr>
                <a:schemeClr val="dk1"/>
              </a:buClr>
              <a:buSzPct val="100000"/>
              <a:buNone/>
            </a:pPr>
            <a:r>
              <a:rPr lang="en-US" dirty="0"/>
              <a:t>Brown, C. M., Fuller-</a:t>
            </a:r>
            <a:r>
              <a:rPr lang="en-US" dirty="0" err="1"/>
              <a:t>Tyszkiewicz</a:t>
            </a:r>
            <a:r>
              <a:rPr lang="en-US" dirty="0"/>
              <a:t>, M., Krug, I., &amp; Stokes, M. A. (2019). Diagnostic overshadowing in autistic women. Paper presented at the </a:t>
            </a:r>
            <a:r>
              <a:rPr lang="en-US" i="1" dirty="0"/>
              <a:t>International Society for Autism Research Annual Meeting</a:t>
            </a:r>
            <a:r>
              <a:rPr lang="en-US" dirty="0"/>
              <a:t>, Montreal. </a:t>
            </a:r>
            <a:r>
              <a:rPr lang="en-US" u="sng" dirty="0">
                <a:solidFill>
                  <a:schemeClr val="hlink"/>
                </a:solidFill>
                <a:hlinkClick r:id="rId5"/>
              </a:rPr>
              <a:t>https://insar.confex.com/insar/2019/webprogram/Paper29860.html</a:t>
            </a:r>
            <a:r>
              <a:rPr lang="en-US" dirty="0"/>
              <a:t> </a:t>
            </a:r>
            <a:endParaRPr lang="en-US" dirty="0"/>
          </a:p>
          <a:p>
            <a:pPr indent="-457200">
              <a:lnSpc>
                <a:spcPct val="100000"/>
              </a:lnSpc>
              <a:spcBef>
                <a:spcPts val="0"/>
              </a:spcBef>
              <a:buClr>
                <a:schemeClr val="dk1"/>
              </a:buClr>
              <a:buSzPct val="100000"/>
              <a:buNone/>
            </a:pPr>
            <a:r>
              <a:rPr lang="en-US" dirty="0" err="1" smtClean="0"/>
              <a:t>Butwicka</a:t>
            </a:r>
            <a:r>
              <a:rPr lang="en-US" dirty="0"/>
              <a:t>, A., </a:t>
            </a:r>
            <a:r>
              <a:rPr lang="en-US" dirty="0" err="1"/>
              <a:t>Långström</a:t>
            </a:r>
            <a:r>
              <a:rPr lang="en-US" dirty="0"/>
              <a:t>, N., Larsson, H., </a:t>
            </a:r>
            <a:r>
              <a:rPr lang="en-US" dirty="0" err="1"/>
              <a:t>Lundström</a:t>
            </a:r>
            <a:r>
              <a:rPr lang="en-US" dirty="0"/>
              <a:t>, S., </a:t>
            </a:r>
            <a:r>
              <a:rPr lang="en-US" dirty="0" err="1"/>
              <a:t>Serlachius</a:t>
            </a:r>
            <a:r>
              <a:rPr lang="en-US" dirty="0"/>
              <a:t>, E., Almqvist, C., </a:t>
            </a:r>
            <a:r>
              <a:rPr lang="en-US" dirty="0" err="1"/>
              <a:t>Frisén</a:t>
            </a:r>
            <a:r>
              <a:rPr lang="en-US" dirty="0"/>
              <a:t>, L., &amp; Lichtenstein, P. (2017). Increased risk for substance use-related problems in autism spectrum disorders: A population-based cohort study. </a:t>
            </a:r>
            <a:r>
              <a:rPr lang="en-US" i="1" dirty="0"/>
              <a:t>Journal of Autism and Developmental Disorders, 47</a:t>
            </a:r>
            <a:r>
              <a:rPr lang="en-US" dirty="0"/>
              <a:t>(1), 80–89. </a:t>
            </a:r>
            <a:r>
              <a:rPr lang="en-US" u="sng" dirty="0">
                <a:solidFill>
                  <a:schemeClr val="hlink"/>
                </a:solidFill>
                <a:hlinkClick r:id="rId6"/>
              </a:rPr>
              <a:t>https://doi.org/10.1007/s10803-016-2914-2</a:t>
            </a:r>
            <a:r>
              <a:rPr lang="en-US" dirty="0"/>
              <a:t> </a:t>
            </a:r>
            <a:endParaRPr lang="en-US" dirty="0"/>
          </a:p>
          <a:p>
            <a:pPr indent="-457200">
              <a:lnSpc>
                <a:spcPct val="100000"/>
              </a:lnSpc>
              <a:spcBef>
                <a:spcPts val="0"/>
              </a:spcBef>
              <a:buClr>
                <a:schemeClr val="dk1"/>
              </a:buClr>
              <a:buSzPct val="100000"/>
              <a:buNone/>
            </a:pPr>
            <a:r>
              <a:rPr lang="en-US" dirty="0" smtClean="0"/>
              <a:t>Cassidy</a:t>
            </a:r>
            <a:r>
              <a:rPr lang="en-US" dirty="0"/>
              <a:t>, S., Bradley, P., Robinson, J., Allison, C., McHugh, M., &amp; Baron-Cohen, S. (2014). Suicidal ideation and suicide plans or attempts in adults with Asperger’s syndrome attending a specialist diagnostic clinic: A clinical cohort study. </a:t>
            </a:r>
            <a:r>
              <a:rPr lang="en-US" i="1" dirty="0"/>
              <a:t>Lancet Psychiatry, 1</a:t>
            </a:r>
            <a:r>
              <a:rPr lang="en-US" dirty="0"/>
              <a:t>(2), 142–47. </a:t>
            </a:r>
            <a:r>
              <a:rPr lang="en-US" u="sng" dirty="0">
                <a:solidFill>
                  <a:schemeClr val="hlink"/>
                </a:solidFill>
                <a:hlinkClick r:id="rId7"/>
              </a:rPr>
              <a:t>https://doi.org/10.1016/S2215-0366(14)70248-2</a:t>
            </a:r>
            <a:r>
              <a:rPr lang="en-US" dirty="0"/>
              <a:t> </a:t>
            </a:r>
            <a:endParaRPr dirty="0"/>
          </a:p>
          <a:p>
            <a:pPr indent="-457200">
              <a:lnSpc>
                <a:spcPct val="100000"/>
              </a:lnSpc>
              <a:spcBef>
                <a:spcPts val="0"/>
              </a:spcBef>
              <a:buClr>
                <a:schemeClr val="dk1"/>
              </a:buClr>
              <a:buSzPct val="100000"/>
              <a:buNone/>
            </a:pPr>
            <a:r>
              <a:rPr lang="en-US" dirty="0"/>
              <a:t>Cassidy, S., Bradley, L., Shaw, R., &amp; Baron-Cohen, S. (2018). Risk markers for suicidality in autistic adults. </a:t>
            </a:r>
            <a:r>
              <a:rPr lang="en-US" i="1" dirty="0"/>
              <a:t>Molecular Autism, 9</a:t>
            </a:r>
            <a:r>
              <a:rPr lang="en-US" dirty="0"/>
              <a:t>(42). </a:t>
            </a:r>
            <a:r>
              <a:rPr lang="en-US" u="sng" dirty="0">
                <a:solidFill>
                  <a:schemeClr val="hlink"/>
                </a:solidFill>
                <a:hlinkClick r:id="rId8"/>
              </a:rPr>
              <a:t>https://doi.org/10.1186/s13229-018-0226-4</a:t>
            </a:r>
            <a:r>
              <a:rPr lang="en-US" dirty="0"/>
              <a:t> </a:t>
            </a:r>
            <a:endParaRPr dirty="0"/>
          </a:p>
          <a:p>
            <a:pPr indent="-457200">
              <a:lnSpc>
                <a:spcPct val="100000"/>
              </a:lnSpc>
              <a:spcBef>
                <a:spcPts val="0"/>
              </a:spcBef>
              <a:buClr>
                <a:schemeClr val="dk1"/>
              </a:buClr>
              <a:buSzPct val="100000"/>
              <a:buNone/>
            </a:pPr>
            <a:r>
              <a:rPr lang="en-US" dirty="0"/>
              <a:t>Center for Disease Control and Prevention (2020). </a:t>
            </a:r>
            <a:r>
              <a:rPr lang="en-US" i="1" dirty="0"/>
              <a:t>Data &amp; statistics on autism spectrum disorder.</a:t>
            </a:r>
            <a:r>
              <a:rPr lang="en-US" dirty="0"/>
              <a:t> Retrieved June 23, 2021, from </a:t>
            </a:r>
            <a:r>
              <a:rPr lang="en-US" u="sng" dirty="0">
                <a:solidFill>
                  <a:schemeClr val="hlink"/>
                </a:solidFill>
                <a:hlinkClick r:id="rId9"/>
              </a:rPr>
              <a:t>https://www.cdc.gov/ncbddd/autism/data.html</a:t>
            </a:r>
            <a:r>
              <a:rPr lang="en-US" dirty="0"/>
              <a:t> </a:t>
            </a:r>
            <a:endParaRPr dirty="0"/>
          </a:p>
          <a:p>
            <a:pPr indent="-457200">
              <a:lnSpc>
                <a:spcPct val="100000"/>
              </a:lnSpc>
              <a:spcBef>
                <a:spcPts val="0"/>
              </a:spcBef>
              <a:buClr>
                <a:schemeClr val="dk1"/>
              </a:buClr>
              <a:buSzPct val="100000"/>
              <a:buNone/>
            </a:pPr>
            <a:r>
              <a:rPr lang="en-US" dirty="0"/>
              <a:t>Cook, A., Ogden, J., &amp; </a:t>
            </a:r>
            <a:r>
              <a:rPr lang="en-US" dirty="0" err="1"/>
              <a:t>Winstone</a:t>
            </a:r>
            <a:r>
              <a:rPr lang="en-US" dirty="0"/>
              <a:t>, N. (2018) Friendship motivations, challenges and the role of masking for girls with autism in contrasting school settings. </a:t>
            </a:r>
            <a:r>
              <a:rPr lang="en-US" i="1" dirty="0"/>
              <a:t>European Journal of Special Needs Education, 33</a:t>
            </a:r>
            <a:r>
              <a:rPr lang="en-US" dirty="0"/>
              <a:t>(3), 302-315. </a:t>
            </a:r>
            <a:r>
              <a:rPr lang="en-US" u="sng" dirty="0">
                <a:solidFill>
                  <a:schemeClr val="hlink"/>
                </a:solidFill>
                <a:hlinkClick r:id="rId10"/>
              </a:rPr>
              <a:t>https://doi.org/10.1080/08856257.2017.1312797</a:t>
            </a:r>
            <a:r>
              <a:rPr lang="en-US" dirty="0"/>
              <a:t> </a:t>
            </a:r>
            <a:endParaRPr dirty="0"/>
          </a:p>
          <a:p>
            <a:pPr indent="-457200">
              <a:lnSpc>
                <a:spcPct val="100000"/>
              </a:lnSpc>
              <a:spcBef>
                <a:spcPts val="0"/>
              </a:spcBef>
              <a:buClr>
                <a:schemeClr val="dk1"/>
              </a:buClr>
              <a:buSzPct val="100000"/>
              <a:buNone/>
            </a:pPr>
            <a:r>
              <a:rPr lang="en-US" dirty="0"/>
              <a:t>Cooper, K., Smith, L. G. E., &amp; Russell, A. (2017). Social identity, self-esteem, and mental health in autism. </a:t>
            </a:r>
            <a:r>
              <a:rPr lang="en-US" i="1" dirty="0"/>
              <a:t>European Journal of Social Psychology, 47</a:t>
            </a:r>
            <a:r>
              <a:rPr lang="en-US" dirty="0"/>
              <a:t>(7), 844–854. </a:t>
            </a:r>
            <a:r>
              <a:rPr lang="en-US" u="sng" dirty="0">
                <a:hlinkClick r:id="rId11"/>
              </a:rPr>
              <a:t>https://doi.org/10.1002/ejsp.2297</a:t>
            </a:r>
            <a:r>
              <a:rPr lang="en-US" dirty="0"/>
              <a:t> </a:t>
            </a:r>
            <a:endParaRPr lang="en-US" dirty="0" smtClean="0"/>
          </a:p>
          <a:p>
            <a:pPr indent="-457200">
              <a:lnSpc>
                <a:spcPct val="100000"/>
              </a:lnSpc>
              <a:spcBef>
                <a:spcPts val="0"/>
              </a:spcBef>
              <a:buClr>
                <a:schemeClr val="dk1"/>
              </a:buClr>
              <a:buSzPct val="100000"/>
              <a:buNone/>
            </a:pPr>
            <a:r>
              <a:rPr lang="en-US" dirty="0" err="1" smtClean="0"/>
              <a:t>Dworzynski</a:t>
            </a:r>
            <a:r>
              <a:rPr lang="en-US" dirty="0"/>
              <a:t>, K., Ronald, A., Bolton, P., &amp; Happé, F. (2012). How different are girls and boys above and below the diagnostic threshold for autism spectrum disorders? </a:t>
            </a:r>
            <a:r>
              <a:rPr lang="en-US" i="1" dirty="0"/>
              <a:t>Journal of the American Academy of Child and Adolescent Psychiatry, 51</a:t>
            </a:r>
            <a:r>
              <a:rPr lang="en-US" dirty="0"/>
              <a:t>(8), 788–797. </a:t>
            </a:r>
            <a:r>
              <a:rPr lang="en-US" u="sng" dirty="0">
                <a:solidFill>
                  <a:schemeClr val="hlink"/>
                </a:solidFill>
                <a:hlinkClick r:id="rId12"/>
              </a:rPr>
              <a:t>https://doi.org/10.1016/j.jaac.2012.05.018</a:t>
            </a:r>
            <a:r>
              <a:rPr lang="en-US" dirty="0"/>
              <a:t> </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14"/>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dirty="0" smtClean="0"/>
              <a:t>REFERENCES </a:t>
            </a:r>
            <a:r>
              <a:rPr lang="en-US" sz="4400" dirty="0" smtClean="0"/>
              <a:t>(cont’d)</a:t>
            </a:r>
            <a:endParaRPr sz="4400" dirty="0"/>
          </a:p>
        </p:txBody>
      </p:sp>
      <p:sp>
        <p:nvSpPr>
          <p:cNvPr id="207" name="Google Shape;207;p14"/>
          <p:cNvSpPr txBox="1">
            <a:spLocks noGrp="1"/>
          </p:cNvSpPr>
          <p:nvPr>
            <p:ph type="body" idx="1"/>
          </p:nvPr>
        </p:nvSpPr>
        <p:spPr>
          <a:xfrm>
            <a:off x="1069848" y="1723842"/>
            <a:ext cx="10058400" cy="5317038"/>
          </a:xfrm>
          <a:prstGeom prst="rect">
            <a:avLst/>
          </a:prstGeom>
          <a:noFill/>
          <a:ln>
            <a:noFill/>
          </a:ln>
        </p:spPr>
        <p:txBody>
          <a:bodyPr spcFirstLastPara="1" wrap="square" lIns="91425" tIns="45700" rIns="91425" bIns="45700" anchor="t" anchorCtr="0">
            <a:normAutofit fontScale="77500" lnSpcReduction="20000"/>
          </a:bodyPr>
          <a:lstStyle/>
          <a:p>
            <a:pPr lvl="0" indent="-457200" algn="l" rtl="0">
              <a:lnSpc>
                <a:spcPct val="100000"/>
              </a:lnSpc>
              <a:spcBef>
                <a:spcPts val="0"/>
              </a:spcBef>
              <a:spcAft>
                <a:spcPts val="0"/>
              </a:spcAft>
              <a:buClr>
                <a:schemeClr val="dk1"/>
              </a:buClr>
              <a:buSzPct val="100000"/>
              <a:buNone/>
            </a:pPr>
            <a:r>
              <a:rPr lang="en-US" dirty="0"/>
              <a:t>Hiller, R. M., Young, R. L., &amp; Weber, N. (2016). Sex differences in pre-diagnosis concerns for children later diagnosed with autism spectrum disorder. </a:t>
            </a:r>
            <a:r>
              <a:rPr lang="en-US" i="1" dirty="0"/>
              <a:t>Autism, 20</a:t>
            </a:r>
            <a:r>
              <a:rPr lang="en-US" dirty="0"/>
              <a:t>(1), 75–84. </a:t>
            </a:r>
            <a:r>
              <a:rPr lang="en-US" u="sng" dirty="0">
                <a:solidFill>
                  <a:schemeClr val="hlink"/>
                </a:solidFill>
                <a:hlinkClick r:id="rId3"/>
              </a:rPr>
              <a:t>https://doi.org/10.1177/1362361314568899</a:t>
            </a:r>
            <a:r>
              <a:rPr lang="en-US" dirty="0"/>
              <a:t> </a:t>
            </a:r>
            <a:endParaRPr dirty="0"/>
          </a:p>
          <a:p>
            <a:pPr lvl="0" indent="-457200" algn="l" rtl="0">
              <a:lnSpc>
                <a:spcPct val="100000"/>
              </a:lnSpc>
              <a:spcBef>
                <a:spcPts val="0"/>
              </a:spcBef>
              <a:spcAft>
                <a:spcPts val="0"/>
              </a:spcAft>
              <a:buClr>
                <a:schemeClr val="dk1"/>
              </a:buClr>
              <a:buSzPct val="100000"/>
              <a:buNone/>
            </a:pPr>
            <a:r>
              <a:rPr lang="en-US" dirty="0" err="1"/>
              <a:t>Hippler</a:t>
            </a:r>
            <a:r>
              <a:rPr lang="en-US" dirty="0"/>
              <a:t>, K., &amp; </a:t>
            </a:r>
            <a:r>
              <a:rPr lang="en-US" dirty="0" err="1"/>
              <a:t>Klicpera</a:t>
            </a:r>
            <a:r>
              <a:rPr lang="en-US" dirty="0"/>
              <a:t>, C. (2003). A retrospective analysis of the clinical case records of ‘autistic psychopaths’ diagnosed by Hans Asperger and his team at the University Children's Hospital, Vienna. </a:t>
            </a:r>
            <a:r>
              <a:rPr lang="en-US" i="1" dirty="0"/>
              <a:t>Philosophical Transactions of the Royal Society of London B: Biological Sciences, 358</a:t>
            </a:r>
            <a:r>
              <a:rPr lang="en-US" dirty="0"/>
              <a:t>(1430), 291-301. </a:t>
            </a:r>
            <a:r>
              <a:rPr lang="en-US" u="sng" dirty="0">
                <a:solidFill>
                  <a:schemeClr val="hlink"/>
                </a:solidFill>
                <a:hlinkClick r:id="rId4"/>
              </a:rPr>
              <a:t>https://doi.org/10.1098/rstb.2002.1197</a:t>
            </a:r>
            <a:r>
              <a:rPr lang="en-US" dirty="0"/>
              <a:t> </a:t>
            </a:r>
            <a:endParaRPr dirty="0"/>
          </a:p>
          <a:p>
            <a:pPr lvl="0" indent="-457200" algn="l" rtl="0">
              <a:lnSpc>
                <a:spcPct val="100000"/>
              </a:lnSpc>
              <a:spcBef>
                <a:spcPts val="0"/>
              </a:spcBef>
              <a:spcAft>
                <a:spcPts val="0"/>
              </a:spcAft>
              <a:buClr>
                <a:schemeClr val="dk1"/>
              </a:buClr>
              <a:buSzPct val="100000"/>
              <a:buNone/>
            </a:pPr>
            <a:r>
              <a:rPr lang="en-US" dirty="0"/>
              <a:t>Hirvikoski, T., </a:t>
            </a:r>
            <a:r>
              <a:rPr lang="en-US" dirty="0" err="1"/>
              <a:t>Mittendorfer-Rutz</a:t>
            </a:r>
            <a:r>
              <a:rPr lang="en-US" dirty="0"/>
              <a:t>, E., </a:t>
            </a:r>
            <a:r>
              <a:rPr lang="en-US" dirty="0" err="1"/>
              <a:t>Boman</a:t>
            </a:r>
            <a:r>
              <a:rPr lang="en-US" dirty="0"/>
              <a:t>, M., Larsson, H., Lichtenstein, P., &amp; </a:t>
            </a:r>
            <a:r>
              <a:rPr lang="en-US" dirty="0" err="1"/>
              <a:t>Bölte</a:t>
            </a:r>
            <a:r>
              <a:rPr lang="en-US" dirty="0"/>
              <a:t>, S. (2016). Premature mortality in autism spectrum disorder. </a:t>
            </a:r>
            <a:r>
              <a:rPr lang="en-US" i="1" dirty="0"/>
              <a:t>British Journal of</a:t>
            </a:r>
            <a:r>
              <a:rPr lang="en-US" dirty="0"/>
              <a:t> </a:t>
            </a:r>
            <a:r>
              <a:rPr lang="en-US" i="1" dirty="0"/>
              <a:t>Psychiatry, 208</a:t>
            </a:r>
            <a:r>
              <a:rPr lang="en-US" dirty="0"/>
              <a:t>(3), 232–238. </a:t>
            </a:r>
            <a:r>
              <a:rPr lang="en-US" u="sng" dirty="0">
                <a:solidFill>
                  <a:schemeClr val="hlink"/>
                </a:solidFill>
                <a:hlinkClick r:id="rId5"/>
              </a:rPr>
              <a:t>https://doi.org/10.1192/bjp.bp.114.160192</a:t>
            </a:r>
            <a:r>
              <a:rPr lang="en-US" dirty="0"/>
              <a:t> </a:t>
            </a:r>
            <a:endParaRPr dirty="0"/>
          </a:p>
          <a:p>
            <a:pPr indent="-457200">
              <a:lnSpc>
                <a:spcPct val="100000"/>
              </a:lnSpc>
              <a:spcBef>
                <a:spcPts val="0"/>
              </a:spcBef>
              <a:buClr>
                <a:schemeClr val="dk1"/>
              </a:buClr>
              <a:buSzPct val="100000"/>
              <a:buNone/>
            </a:pPr>
            <a:r>
              <a:rPr lang="en-US" dirty="0"/>
              <a:t>Hull, L., </a:t>
            </a:r>
            <a:r>
              <a:rPr lang="en-US" dirty="0" err="1"/>
              <a:t>Petrides</a:t>
            </a:r>
            <a:r>
              <a:rPr lang="en-US" dirty="0"/>
              <a:t>, K. V., Allison, C., Smith, P., Baron-Cohen, S., Lai, M. C. &amp; Mandy, W. (2017). “Putting on my best normal”: Social camouflaging in adults with autism spectrum conditions. </a:t>
            </a:r>
            <a:r>
              <a:rPr lang="en-US" i="1" dirty="0"/>
              <a:t>Journal of Autism and Developmental Disorders, 47</a:t>
            </a:r>
            <a:r>
              <a:rPr lang="en-US" dirty="0"/>
              <a:t>(8), 2519–2534. </a:t>
            </a:r>
            <a:r>
              <a:rPr lang="en-US" u="sng" dirty="0">
                <a:hlinkClick r:id="rId6"/>
              </a:rPr>
              <a:t>https://doi.org/10.1007/s10803-017-3166-5</a:t>
            </a:r>
            <a:r>
              <a:rPr lang="en-US" dirty="0"/>
              <a:t> </a:t>
            </a:r>
            <a:endParaRPr lang="en-US" dirty="0"/>
          </a:p>
          <a:p>
            <a:pPr lvl="0" indent="-457200" algn="l" rtl="0">
              <a:lnSpc>
                <a:spcPct val="100000"/>
              </a:lnSpc>
              <a:spcBef>
                <a:spcPts val="0"/>
              </a:spcBef>
              <a:spcAft>
                <a:spcPts val="0"/>
              </a:spcAft>
              <a:buClr>
                <a:schemeClr val="dk1"/>
              </a:buClr>
              <a:buSzPct val="100000"/>
              <a:buNone/>
            </a:pPr>
            <a:r>
              <a:rPr lang="en-US" dirty="0" smtClean="0"/>
              <a:t>Sutherland</a:t>
            </a:r>
            <a:r>
              <a:rPr lang="en-US" dirty="0"/>
              <a:t>, R., Hodge, A., </a:t>
            </a:r>
            <a:r>
              <a:rPr lang="en-US" dirty="0" err="1"/>
              <a:t>Bruck</a:t>
            </a:r>
            <a:r>
              <a:rPr lang="en-US" dirty="0"/>
              <a:t>, S., Costley, D., &amp; </a:t>
            </a:r>
            <a:r>
              <a:rPr lang="en-US" dirty="0" err="1"/>
              <a:t>Klieve</a:t>
            </a:r>
            <a:r>
              <a:rPr lang="en-US" dirty="0"/>
              <a:t>, H. (2017). Parent-reported differences between school-aged girls and boys on the autism spectrum. </a:t>
            </a:r>
            <a:r>
              <a:rPr lang="en-US" i="1" dirty="0"/>
              <a:t>Autism, 21</a:t>
            </a:r>
            <a:r>
              <a:rPr lang="en-US" dirty="0"/>
              <a:t>(6), 785–794. </a:t>
            </a:r>
            <a:r>
              <a:rPr lang="en-US" u="sng" dirty="0">
                <a:solidFill>
                  <a:schemeClr val="hlink"/>
                </a:solidFill>
                <a:hlinkClick r:id="rId7"/>
              </a:rPr>
              <a:t>https://doi.org/10.1177/1362361316668653</a:t>
            </a:r>
            <a:r>
              <a:rPr lang="en-US" dirty="0"/>
              <a:t> </a:t>
            </a:r>
            <a:endParaRPr dirty="0"/>
          </a:p>
          <a:p>
            <a:pPr indent="-457200">
              <a:lnSpc>
                <a:spcPct val="100000"/>
              </a:lnSpc>
              <a:spcBef>
                <a:spcPts val="0"/>
              </a:spcBef>
              <a:buClr>
                <a:schemeClr val="dk1"/>
              </a:buClr>
              <a:buSzPct val="100000"/>
              <a:buNone/>
            </a:pPr>
            <a:r>
              <a:rPr lang="en-US" dirty="0"/>
              <a:t>Tierney, S., Burns, J., &amp; </a:t>
            </a:r>
            <a:r>
              <a:rPr lang="en-US" dirty="0" err="1"/>
              <a:t>Kilbey</a:t>
            </a:r>
            <a:r>
              <a:rPr lang="en-US" dirty="0"/>
              <a:t>, E. (2016). Looking behind the mask: Social coping strategies of girls on the autistic spectrum. </a:t>
            </a:r>
            <a:r>
              <a:rPr lang="en-US" i="1" dirty="0"/>
              <a:t>Research in Autism Spectrum Disorders</a:t>
            </a:r>
            <a:r>
              <a:rPr lang="en-US" dirty="0"/>
              <a:t>, </a:t>
            </a:r>
            <a:r>
              <a:rPr lang="en-US" i="1" dirty="0"/>
              <a:t>23</a:t>
            </a:r>
            <a:r>
              <a:rPr lang="en-US" dirty="0"/>
              <a:t>, 73-83. </a:t>
            </a:r>
            <a:r>
              <a:rPr lang="en-US" u="sng" dirty="0">
                <a:hlinkClick r:id="rId8"/>
              </a:rPr>
              <a:t>https://doi.org/10.1016/j.rasd.2015.11.013</a:t>
            </a:r>
            <a:r>
              <a:rPr lang="en-US" dirty="0"/>
              <a:t> </a:t>
            </a:r>
          </a:p>
          <a:p>
            <a:pPr lvl="0" indent="-457200" algn="l" rtl="0">
              <a:lnSpc>
                <a:spcPct val="100000"/>
              </a:lnSpc>
              <a:spcBef>
                <a:spcPts val="0"/>
              </a:spcBef>
              <a:spcAft>
                <a:spcPts val="0"/>
              </a:spcAft>
              <a:buClr>
                <a:schemeClr val="dk1"/>
              </a:buClr>
              <a:buSzPct val="100000"/>
              <a:buNone/>
            </a:pPr>
            <a:r>
              <a:rPr lang="en-US" dirty="0" smtClean="0"/>
              <a:t>van </a:t>
            </a:r>
            <a:r>
              <a:rPr lang="en-US" dirty="0"/>
              <a:t>Wijngaarden-Cremers, P. J., van </a:t>
            </a:r>
            <a:r>
              <a:rPr lang="en-US" dirty="0" err="1"/>
              <a:t>Eeten</a:t>
            </a:r>
            <a:r>
              <a:rPr lang="en-US" dirty="0"/>
              <a:t>, E., </a:t>
            </a:r>
            <a:r>
              <a:rPr lang="en-US" dirty="0" err="1"/>
              <a:t>Groen</a:t>
            </a:r>
            <a:r>
              <a:rPr lang="en-US" dirty="0"/>
              <a:t>, W. B., van </a:t>
            </a:r>
            <a:r>
              <a:rPr lang="en-US" dirty="0" err="1"/>
              <a:t>Deurzen</a:t>
            </a:r>
            <a:r>
              <a:rPr lang="en-US" dirty="0"/>
              <a:t>, P. A., </a:t>
            </a:r>
            <a:r>
              <a:rPr lang="en-US" dirty="0" err="1"/>
              <a:t>Oosterling</a:t>
            </a:r>
            <a:r>
              <a:rPr lang="en-US" dirty="0"/>
              <a:t>, I. J., van der </a:t>
            </a:r>
            <a:r>
              <a:rPr lang="en-US" dirty="0" err="1"/>
              <a:t>Gaag</a:t>
            </a:r>
            <a:r>
              <a:rPr lang="en-US" dirty="0"/>
              <a:t>, R. J. (2014). Gender and age differences in the core triad of impairments in autism spectrum disorders: A systematic review and meta-analysis. </a:t>
            </a:r>
            <a:r>
              <a:rPr lang="en-US" i="1" dirty="0"/>
              <a:t>Journal of Autism and Developmental Disorders, 44</a:t>
            </a:r>
            <a:r>
              <a:rPr lang="en-US" dirty="0"/>
              <a:t>(3), 627-635. </a:t>
            </a:r>
            <a:r>
              <a:rPr lang="en-US" u="sng" dirty="0">
                <a:solidFill>
                  <a:schemeClr val="hlink"/>
                </a:solidFill>
                <a:hlinkClick r:id="rId9"/>
              </a:rPr>
              <a:t>https://doi.org/10.1007/s10803-013-1913-9</a:t>
            </a:r>
            <a:r>
              <a:rPr lang="en-US" dirty="0"/>
              <a:t> </a:t>
            </a:r>
            <a:endParaRPr dirty="0"/>
          </a:p>
          <a:p>
            <a:pPr lvl="0" indent="-457200" algn="l" rtl="0">
              <a:lnSpc>
                <a:spcPct val="100000"/>
              </a:lnSpc>
              <a:spcBef>
                <a:spcPts val="0"/>
              </a:spcBef>
              <a:spcAft>
                <a:spcPts val="0"/>
              </a:spcAft>
              <a:buClr>
                <a:schemeClr val="dk1"/>
              </a:buClr>
              <a:buSzPct val="100000"/>
              <a:buNone/>
            </a:pPr>
            <a:r>
              <a:rPr lang="en-US" dirty="0"/>
              <a:t>Winter-Messiers, M. A. (2007). From tarantulas to toilet brushes: Understanding the special interest areas of children and youth with Asperger Syndrome. </a:t>
            </a:r>
            <a:r>
              <a:rPr lang="en-US" i="1" dirty="0"/>
              <a:t>Remedial and Special Education</a:t>
            </a:r>
            <a:r>
              <a:rPr lang="en-US" dirty="0"/>
              <a:t>, </a:t>
            </a:r>
            <a:r>
              <a:rPr lang="en-US" i="1" dirty="0"/>
              <a:t>28</a:t>
            </a:r>
            <a:r>
              <a:rPr lang="en-US" dirty="0"/>
              <a:t>(3), 140–152. </a:t>
            </a:r>
            <a:r>
              <a:rPr lang="en-US" u="sng" dirty="0">
                <a:solidFill>
                  <a:schemeClr val="hlink"/>
                </a:solidFill>
                <a:hlinkClick r:id="rId10"/>
              </a:rPr>
              <a:t>https://doi.org/10.1177/07419325070280030301</a:t>
            </a:r>
            <a:r>
              <a:rPr lang="en-US" dirty="0"/>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AN OLD BOYS’ CLUB</a:t>
            </a:r>
            <a:endParaRPr/>
          </a:p>
        </p:txBody>
      </p:sp>
      <p:pic>
        <p:nvPicPr>
          <p:cNvPr id="115" name="Google Shape;115;p2" descr="ans Asperger Aided Nazi Child Euthanasia, Study Says - The New York Time"/>
          <p:cNvPicPr preferRelativeResize="0">
            <a:picLocks noGrp="1"/>
          </p:cNvPicPr>
          <p:nvPr>
            <p:ph type="body" idx="1"/>
          </p:nvPr>
        </p:nvPicPr>
        <p:blipFill rotWithShape="1">
          <a:blip r:embed="rId3">
            <a:alphaModFix/>
          </a:blip>
          <a:srcRect/>
          <a:stretch/>
        </p:blipFill>
        <p:spPr>
          <a:xfrm>
            <a:off x="167628" y="2433574"/>
            <a:ext cx="2081784" cy="3121152"/>
          </a:xfrm>
          <a:prstGeom prst="rect">
            <a:avLst/>
          </a:prstGeom>
          <a:noFill/>
          <a:ln>
            <a:noFill/>
          </a:ln>
        </p:spPr>
      </p:pic>
      <p:pic>
        <p:nvPicPr>
          <p:cNvPr id="116" name="Google Shape;116;p2" descr="https://autismuk.com/wp-content/uploads/2011/03/Leo_Kanner_1-150x150.jpg"/>
          <p:cNvPicPr preferRelativeResize="0"/>
          <p:nvPr/>
        </p:nvPicPr>
        <p:blipFill rotWithShape="1">
          <a:blip r:embed="rId4">
            <a:alphaModFix/>
          </a:blip>
          <a:srcRect/>
          <a:stretch/>
        </p:blipFill>
        <p:spPr>
          <a:xfrm>
            <a:off x="2649417" y="2198047"/>
            <a:ext cx="2457080" cy="2457080"/>
          </a:xfrm>
          <a:prstGeom prst="rect">
            <a:avLst/>
          </a:prstGeom>
          <a:noFill/>
          <a:ln>
            <a:noFill/>
          </a:ln>
        </p:spPr>
      </p:pic>
      <p:pic>
        <p:nvPicPr>
          <p:cNvPr id="117" name="Google Shape;117;p2" descr="https://miro.medium.com/max/1400/1*bQH8VPYN0vYRrSSzO2S60w.jpeg"/>
          <p:cNvPicPr preferRelativeResize="0"/>
          <p:nvPr/>
        </p:nvPicPr>
        <p:blipFill rotWithShape="1">
          <a:blip r:embed="rId5">
            <a:alphaModFix/>
          </a:blip>
          <a:srcRect/>
          <a:stretch/>
        </p:blipFill>
        <p:spPr>
          <a:xfrm>
            <a:off x="5253921" y="2198047"/>
            <a:ext cx="2979600" cy="1690255"/>
          </a:xfrm>
          <a:prstGeom prst="rect">
            <a:avLst/>
          </a:prstGeom>
          <a:noFill/>
          <a:ln>
            <a:noFill/>
          </a:ln>
        </p:spPr>
      </p:pic>
      <p:pic>
        <p:nvPicPr>
          <p:cNvPr id="118" name="Google Shape;118;p2" descr="https://www.azquotes.com/picture-quotes/quote-they-claim-that-autism-naturally-occurs-at-about-18-months-when-the-mmr-is-routinely-bernard-rimland-77-36-76.jpg"/>
          <p:cNvPicPr preferRelativeResize="0"/>
          <p:nvPr/>
        </p:nvPicPr>
        <p:blipFill rotWithShape="1">
          <a:blip r:embed="rId6">
            <a:alphaModFix/>
          </a:blip>
          <a:srcRect r="64892"/>
          <a:stretch/>
        </p:blipFill>
        <p:spPr>
          <a:xfrm>
            <a:off x="8522689" y="2093976"/>
            <a:ext cx="2346214" cy="3144982"/>
          </a:xfrm>
          <a:prstGeom prst="rect">
            <a:avLst/>
          </a:prstGeom>
          <a:noFill/>
          <a:ln>
            <a:noFill/>
          </a:ln>
        </p:spPr>
      </p:pic>
      <p:pic>
        <p:nvPicPr>
          <p:cNvPr id="119" name="Google Shape;119;p2" descr="le Ivar Lovaas"/>
          <p:cNvPicPr preferRelativeResize="0"/>
          <p:nvPr/>
        </p:nvPicPr>
        <p:blipFill rotWithShape="1">
          <a:blip r:embed="rId7">
            <a:alphaModFix/>
          </a:blip>
          <a:srcRect/>
          <a:stretch/>
        </p:blipFill>
        <p:spPr>
          <a:xfrm>
            <a:off x="6369270" y="4287035"/>
            <a:ext cx="1864251" cy="2535382"/>
          </a:xfrm>
          <a:prstGeom prst="rect">
            <a:avLst/>
          </a:prstGeom>
          <a:noFill/>
          <a:ln>
            <a:noFill/>
          </a:ln>
        </p:spPr>
      </p:pic>
      <p:pic>
        <p:nvPicPr>
          <p:cNvPr id="120" name="Google Shape;120;p2" descr="https://www.autismresearchcentre.com/wp-content/uploads/2017/11/Simon-Baron-Cohen-300x300.jpg"/>
          <p:cNvPicPr preferRelativeResize="0"/>
          <p:nvPr/>
        </p:nvPicPr>
        <p:blipFill rotWithShape="1">
          <a:blip r:embed="rId8">
            <a:alphaModFix/>
          </a:blip>
          <a:srcRect/>
          <a:stretch/>
        </p:blipFill>
        <p:spPr>
          <a:xfrm>
            <a:off x="3512185" y="4728441"/>
            <a:ext cx="2093976" cy="20939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3"/>
          <p:cNvSpPr txBox="1">
            <a:spLocks noGrp="1"/>
          </p:cNvSpPr>
          <p:nvPr>
            <p:ph type="title"/>
          </p:nvPr>
        </p:nvSpPr>
        <p:spPr>
          <a:xfrm>
            <a:off x="0" y="296732"/>
            <a:ext cx="12192000" cy="16092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00000"/>
              <a:buFont typeface="Rockwell"/>
              <a:buNone/>
            </a:pPr>
            <a:r>
              <a:rPr lang="en-US"/>
              <a:t>GRUNYA SUKHAREVA: </a:t>
            </a:r>
            <a:r>
              <a:rPr lang="en-US" smtClean="0"/>
              <a:t/>
            </a:r>
            <a:br>
              <a:rPr lang="en-US" smtClean="0"/>
            </a:br>
            <a:r>
              <a:rPr lang="en-US" smtClean="0"/>
              <a:t>FOREMOTHER </a:t>
            </a:r>
            <a:r>
              <a:rPr lang="en-US"/>
              <a:t>OF AUTISM SCHOLARSHIP</a:t>
            </a:r>
            <a:endParaRPr/>
          </a:p>
        </p:txBody>
      </p:sp>
      <p:pic>
        <p:nvPicPr>
          <p:cNvPr id="127" name="Google Shape;127;p3" descr="runya Sukhareva.jpg"/>
          <p:cNvPicPr preferRelativeResize="0">
            <a:picLocks noGrp="1"/>
          </p:cNvPicPr>
          <p:nvPr>
            <p:ph type="body" idx="1"/>
          </p:nvPr>
        </p:nvPicPr>
        <p:blipFill rotWithShape="1">
          <a:blip r:embed="rId3">
            <a:alphaModFix/>
          </a:blip>
          <a:srcRect/>
          <a:stretch/>
        </p:blipFill>
        <p:spPr>
          <a:xfrm>
            <a:off x="411450" y="2054425"/>
            <a:ext cx="2996768" cy="4110848"/>
          </a:xfrm>
          <a:prstGeom prst="rect">
            <a:avLst/>
          </a:prstGeom>
          <a:noFill/>
          <a:ln>
            <a:noFill/>
          </a:ln>
        </p:spPr>
      </p:pic>
      <p:sp>
        <p:nvSpPr>
          <p:cNvPr id="128" name="Google Shape;128;p3"/>
          <p:cNvSpPr txBox="1"/>
          <p:nvPr/>
        </p:nvSpPr>
        <p:spPr>
          <a:xfrm>
            <a:off x="3616800" y="1609066"/>
            <a:ext cx="8575200" cy="51141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Russian child psychiatrist</a:t>
            </a:r>
            <a:endParaRPr dirty="0"/>
          </a:p>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Identified and described autistic children over a decade before Asperger and Kanner</a:t>
            </a:r>
            <a:endParaRPr dirty="0"/>
          </a:p>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Studied boys and girls and documented gender differences</a:t>
            </a:r>
            <a:endParaRPr dirty="0"/>
          </a:p>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Published in German</a:t>
            </a:r>
            <a:endParaRPr dirty="0"/>
          </a:p>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Never cited by Asperger or Kanner, who were both native speakers of German</a:t>
            </a:r>
            <a:endParaRPr dirty="0"/>
          </a:p>
          <a:p>
            <a:pPr marL="285750" marR="0" lvl="0" indent="-285750" algn="l" rtl="0">
              <a:lnSpc>
                <a:spcPct val="200000"/>
              </a:lnSpc>
              <a:spcBef>
                <a:spcPts val="0"/>
              </a:spcBef>
              <a:spcAft>
                <a:spcPts val="0"/>
              </a:spcAft>
              <a:buClr>
                <a:schemeClr val="dk1"/>
              </a:buClr>
              <a:buSzPts val="1800"/>
              <a:buFont typeface="Arial"/>
              <a:buChar char="•"/>
            </a:pPr>
            <a:r>
              <a:rPr lang="en-US" sz="1800" b="0" i="0" u="none" strike="noStrike" cap="none" dirty="0">
                <a:solidFill>
                  <a:schemeClr val="dk1"/>
                </a:solidFill>
                <a:latin typeface="Rockwell"/>
                <a:ea typeface="Rockwell"/>
                <a:cs typeface="Rockwell"/>
                <a:sym typeface="Rockwell"/>
              </a:rPr>
              <a:t>Work on autistic girls translated and published in English in 2020, bearing resemblance to modern understanding</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4"/>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LIGHT IT UP BLUE</a:t>
            </a:r>
            <a:endParaRPr/>
          </a:p>
        </p:txBody>
      </p:sp>
      <p:pic>
        <p:nvPicPr>
          <p:cNvPr id="135" name="Google Shape;135;p4" descr="mazon.com: Autism Awareness Puzzle Piece Blue Lapel Hat Pins Rais"/>
          <p:cNvPicPr preferRelativeResize="0"/>
          <p:nvPr/>
        </p:nvPicPr>
        <p:blipFill rotWithShape="1">
          <a:blip r:embed="rId3">
            <a:alphaModFix/>
          </a:blip>
          <a:srcRect/>
          <a:stretch/>
        </p:blipFill>
        <p:spPr>
          <a:xfrm>
            <a:off x="271997" y="2153737"/>
            <a:ext cx="2937167" cy="3529643"/>
          </a:xfrm>
          <a:prstGeom prst="rect">
            <a:avLst/>
          </a:prstGeom>
          <a:noFill/>
          <a:ln>
            <a:noFill/>
          </a:ln>
        </p:spPr>
      </p:pic>
      <p:sp>
        <p:nvSpPr>
          <p:cNvPr id="136" name="Google Shape;136;p4" descr="ight It Up Blue for Autism Awareness | Hampden-Wilbraham Regional School  Di"/>
          <p:cNvSpPr/>
          <p:nvPr/>
        </p:nvSpPr>
        <p:spPr>
          <a:xfrm>
            <a:off x="0" y="360218"/>
            <a:ext cx="3006436" cy="300643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Rockwell"/>
              <a:ea typeface="Rockwell"/>
              <a:cs typeface="Rockwell"/>
              <a:sym typeface="Rockwell"/>
            </a:endParaRPr>
          </a:p>
        </p:txBody>
      </p:sp>
      <p:sp>
        <p:nvSpPr>
          <p:cNvPr id="137" name="Google Shape;137;p4"/>
          <p:cNvSpPr txBox="1">
            <a:spLocks noGrp="1"/>
          </p:cNvSpPr>
          <p:nvPr>
            <p:ph type="body" idx="1"/>
          </p:nvPr>
        </p:nvSpPr>
        <p:spPr>
          <a:xfrm>
            <a:off x="3209164" y="2143731"/>
            <a:ext cx="5273802" cy="4050792"/>
          </a:xfrm>
          <a:prstGeom prst="rect">
            <a:avLst/>
          </a:prstGeom>
          <a:noFill/>
          <a:ln>
            <a:noFill/>
          </a:ln>
        </p:spPr>
        <p:txBody>
          <a:bodyPr spcFirstLastPara="1" wrap="square" lIns="91425" tIns="45700" rIns="91425" bIns="45700" anchor="t" anchorCtr="0">
            <a:normAutofit fontScale="92500"/>
          </a:bodyPr>
          <a:lstStyle/>
          <a:p>
            <a:pPr marL="182880" lvl="0" indent="-182880" algn="l" rtl="0">
              <a:lnSpc>
                <a:spcPct val="90000"/>
              </a:lnSpc>
              <a:spcBef>
                <a:spcPts val="0"/>
              </a:spcBef>
              <a:spcAft>
                <a:spcPts val="0"/>
              </a:spcAft>
              <a:buSzPct val="85000"/>
              <a:buChar char="▪"/>
            </a:pPr>
            <a:r>
              <a:rPr lang="en-US" dirty="0"/>
              <a:t>95% of the children at Asperger’s clinic were boys (</a:t>
            </a:r>
            <a:r>
              <a:rPr lang="en-US" dirty="0" err="1"/>
              <a:t>Hippler</a:t>
            </a:r>
            <a:r>
              <a:rPr lang="en-US" dirty="0"/>
              <a:t> &amp; </a:t>
            </a:r>
            <a:r>
              <a:rPr lang="en-US" dirty="0" err="1"/>
              <a:t>Klicpera</a:t>
            </a:r>
            <a:r>
              <a:rPr lang="en-US" dirty="0"/>
              <a:t>, 2003)</a:t>
            </a:r>
            <a:endParaRPr dirty="0"/>
          </a:p>
          <a:p>
            <a:pPr marL="182880" lvl="0" indent="-182880" algn="l" rtl="0">
              <a:lnSpc>
                <a:spcPct val="90000"/>
              </a:lnSpc>
              <a:spcBef>
                <a:spcPts val="1200"/>
              </a:spcBef>
              <a:spcAft>
                <a:spcPts val="0"/>
              </a:spcAft>
              <a:buSzPct val="85000"/>
              <a:buChar char="▪"/>
            </a:pPr>
            <a:r>
              <a:rPr lang="en-US" dirty="0"/>
              <a:t>8/11 of the children Kanner studied were boys (Kanner, 1943)</a:t>
            </a:r>
            <a:endParaRPr dirty="0"/>
          </a:p>
          <a:p>
            <a:pPr marL="182880" lvl="0" indent="-182880" algn="l" rtl="0">
              <a:lnSpc>
                <a:spcPct val="90000"/>
              </a:lnSpc>
              <a:spcBef>
                <a:spcPts val="1200"/>
              </a:spcBef>
              <a:spcAft>
                <a:spcPts val="0"/>
              </a:spcAft>
              <a:buSzPct val="85000"/>
              <a:buChar char="▪"/>
            </a:pPr>
            <a:r>
              <a:rPr lang="en-US" dirty="0"/>
              <a:t>Modern diagnostic tools were designed and calibrated using a predominantly male sample (van Wijngaarden-Cremers, 2014) </a:t>
            </a:r>
            <a:endParaRPr dirty="0"/>
          </a:p>
          <a:p>
            <a:pPr marL="182880" lvl="0" indent="-182880" algn="l" rtl="0">
              <a:lnSpc>
                <a:spcPct val="90000"/>
              </a:lnSpc>
              <a:spcBef>
                <a:spcPts val="1200"/>
              </a:spcBef>
              <a:spcAft>
                <a:spcPts val="0"/>
              </a:spcAft>
              <a:buSzPct val="85000"/>
              <a:buChar char="▪"/>
            </a:pPr>
            <a:r>
              <a:rPr lang="en-US" dirty="0"/>
              <a:t>Four boys are diagnosed with autism for every one girl (CDC, 2020)</a:t>
            </a:r>
            <a:endParaRPr dirty="0"/>
          </a:p>
          <a:p>
            <a:pPr marL="182880" lvl="0" indent="-182880" algn="l" rtl="0">
              <a:lnSpc>
                <a:spcPct val="90000"/>
              </a:lnSpc>
              <a:spcBef>
                <a:spcPts val="1200"/>
              </a:spcBef>
              <a:spcAft>
                <a:spcPts val="0"/>
              </a:spcAft>
              <a:buSzPct val="85000"/>
              <a:buChar char="▪"/>
            </a:pPr>
            <a:r>
              <a:rPr lang="en-US" dirty="0"/>
              <a:t>This ratio is estimated as 10:1 for those without co-occurring intellectual disability (Attwood, 2006; </a:t>
            </a:r>
            <a:r>
              <a:rPr lang="en-US" dirty="0" err="1"/>
              <a:t>Dworzynski</a:t>
            </a:r>
            <a:r>
              <a:rPr lang="en-US" dirty="0"/>
              <a:t>, 2012)</a:t>
            </a:r>
            <a:endParaRPr dirty="0"/>
          </a:p>
          <a:p>
            <a:pPr marL="182880" lvl="0" indent="-83026" algn="l" rtl="0">
              <a:lnSpc>
                <a:spcPct val="90000"/>
              </a:lnSpc>
              <a:spcBef>
                <a:spcPts val="1200"/>
              </a:spcBef>
              <a:spcAft>
                <a:spcPts val="0"/>
              </a:spcAft>
              <a:buSzPct val="85000"/>
              <a:buNone/>
            </a:pPr>
            <a:endParaRPr dirty="0"/>
          </a:p>
        </p:txBody>
      </p:sp>
      <p:pic>
        <p:nvPicPr>
          <p:cNvPr id="138" name="Google Shape;138;p4" descr="https://images-na.ssl-images-amazon.com/images/I/41U84z5uxgL._SX331_BO1,204,203,200_.jpg"/>
          <p:cNvPicPr preferRelativeResize="0"/>
          <p:nvPr/>
        </p:nvPicPr>
        <p:blipFill rotWithShape="1">
          <a:blip r:embed="rId4">
            <a:alphaModFix/>
          </a:blip>
          <a:srcRect/>
          <a:stretch/>
        </p:blipFill>
        <p:spPr>
          <a:xfrm>
            <a:off x="8685694" y="990166"/>
            <a:ext cx="3171825" cy="47529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5"/>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REFERRAL BIAS</a:t>
            </a:r>
            <a:endParaRPr/>
          </a:p>
        </p:txBody>
      </p:sp>
      <p:sp>
        <p:nvSpPr>
          <p:cNvPr id="144" name="Google Shape;144;p5"/>
          <p:cNvSpPr txBox="1">
            <a:spLocks noGrp="1"/>
          </p:cNvSpPr>
          <p:nvPr>
            <p:ph type="body" idx="1"/>
          </p:nvPr>
        </p:nvSpPr>
        <p:spPr>
          <a:xfrm>
            <a:off x="178904" y="1729409"/>
            <a:ext cx="12324522" cy="5387008"/>
          </a:xfrm>
          <a:prstGeom prst="rect">
            <a:avLst/>
          </a:prstGeom>
          <a:noFill/>
          <a:ln>
            <a:noFill/>
          </a:ln>
        </p:spPr>
        <p:txBody>
          <a:bodyPr spcFirstLastPara="1" wrap="square" lIns="91425" tIns="45700" rIns="91425" bIns="45700" anchor="t" anchorCtr="0">
            <a:noAutofit/>
          </a:bodyPr>
          <a:lstStyle/>
          <a:p>
            <a:pPr marL="182880" lvl="0" indent="-182880" algn="l" rtl="0">
              <a:lnSpc>
                <a:spcPct val="200000"/>
              </a:lnSpc>
              <a:spcBef>
                <a:spcPts val="0"/>
              </a:spcBef>
              <a:spcAft>
                <a:spcPts val="0"/>
              </a:spcAft>
              <a:buSzPts val="2040"/>
              <a:buChar char="▪"/>
            </a:pPr>
            <a:r>
              <a:rPr lang="en-US" sz="2400" dirty="0"/>
              <a:t>Parents and professionals conceive of autism as a boys’ condition</a:t>
            </a:r>
            <a:endParaRPr dirty="0"/>
          </a:p>
          <a:p>
            <a:pPr marL="182880" lvl="0" indent="-182880" algn="l" rtl="0">
              <a:lnSpc>
                <a:spcPct val="200000"/>
              </a:lnSpc>
              <a:spcBef>
                <a:spcPts val="1200"/>
              </a:spcBef>
              <a:spcAft>
                <a:spcPts val="0"/>
              </a:spcAft>
              <a:buSzPts val="2040"/>
              <a:buChar char="▪"/>
            </a:pPr>
            <a:r>
              <a:rPr lang="en-US" sz="2400" dirty="0"/>
              <a:t>Adults only seek evaluation if a child’s behavior is significantly disruptive</a:t>
            </a:r>
            <a:endParaRPr dirty="0"/>
          </a:p>
          <a:p>
            <a:pPr marL="182880" lvl="0" indent="-182880" algn="l" rtl="0">
              <a:lnSpc>
                <a:spcPct val="200000"/>
              </a:lnSpc>
              <a:spcBef>
                <a:spcPts val="1200"/>
              </a:spcBef>
              <a:spcAft>
                <a:spcPts val="0"/>
              </a:spcAft>
              <a:buSzPts val="2040"/>
              <a:buChar char="▪"/>
            </a:pPr>
            <a:r>
              <a:rPr lang="en-US" sz="2400" dirty="0"/>
              <a:t>Boys tend to externalize while girls tend to internalize, such that it’s usually more obvious when boys are in distress than when girls are (e.g., Attwood, 2006)</a:t>
            </a:r>
            <a:endParaRPr dirty="0"/>
          </a:p>
          <a:p>
            <a:pPr marL="182880" lvl="0" indent="-182880" algn="l" rtl="0">
              <a:lnSpc>
                <a:spcPct val="200000"/>
              </a:lnSpc>
              <a:spcBef>
                <a:spcPts val="1200"/>
              </a:spcBef>
              <a:spcAft>
                <a:spcPts val="0"/>
              </a:spcAft>
              <a:buSzPts val="2040"/>
              <a:buChar char="▪"/>
            </a:pPr>
            <a:r>
              <a:rPr lang="en-US" sz="2400" dirty="0"/>
              <a:t>Girls are conditioned by their environments to behave more passively </a:t>
            </a:r>
            <a:r>
              <a:rPr lang="en-US" sz="2400" dirty="0" smtClean="0"/>
              <a:t>and use language more to express themselves (Cook </a:t>
            </a:r>
            <a:r>
              <a:rPr lang="en-US" sz="2400" dirty="0"/>
              <a:t>et al., 2018)</a:t>
            </a:r>
            <a:endParaRP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6"/>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INSTRUMENT BIAS</a:t>
            </a:r>
            <a:endParaRPr/>
          </a:p>
        </p:txBody>
      </p:sp>
      <p:sp>
        <p:nvSpPr>
          <p:cNvPr id="151" name="Google Shape;151;p6"/>
          <p:cNvSpPr txBox="1">
            <a:spLocks noGrp="1"/>
          </p:cNvSpPr>
          <p:nvPr>
            <p:ph type="body" idx="1"/>
          </p:nvPr>
        </p:nvSpPr>
        <p:spPr>
          <a:xfrm>
            <a:off x="1069848" y="2121408"/>
            <a:ext cx="10058400" cy="4050792"/>
          </a:xfrm>
          <a:prstGeom prst="rect">
            <a:avLst/>
          </a:prstGeom>
          <a:noFill/>
          <a:ln>
            <a:noFill/>
          </a:ln>
        </p:spPr>
        <p:txBody>
          <a:bodyPr spcFirstLastPara="1" wrap="square" lIns="91425" tIns="45700" rIns="91425" bIns="45700" anchor="t" anchorCtr="0">
            <a:normAutofit/>
          </a:bodyPr>
          <a:lstStyle/>
          <a:p>
            <a:pPr marL="182880" lvl="0" indent="-182880" algn="l" rtl="0">
              <a:lnSpc>
                <a:spcPct val="200000"/>
              </a:lnSpc>
              <a:spcBef>
                <a:spcPts val="0"/>
              </a:spcBef>
              <a:spcAft>
                <a:spcPts val="0"/>
              </a:spcAft>
              <a:buSzPts val="1700"/>
              <a:buChar char="▪"/>
            </a:pPr>
            <a:r>
              <a:rPr lang="en-US"/>
              <a:t>ADOS and ADI-R were designed based on male subjects and calibrated using mostly male children (van Wijngaarden-Cremers et al., 2014)</a:t>
            </a:r>
            <a:endParaRPr/>
          </a:p>
          <a:p>
            <a:pPr marL="182880" lvl="0" indent="-182880" algn="l" rtl="0">
              <a:lnSpc>
                <a:spcPct val="200000"/>
              </a:lnSpc>
              <a:spcBef>
                <a:spcPts val="1200"/>
              </a:spcBef>
              <a:spcAft>
                <a:spcPts val="0"/>
              </a:spcAft>
              <a:buSzPts val="1700"/>
              <a:buChar char="▪"/>
            </a:pPr>
            <a:r>
              <a:rPr lang="en-US"/>
              <a:t>Autism spectrum quotient (AQ) shows females at the extreme positions of the scale (either profoundly affected or not affected at all) which leads to a much higher cut-off score: females must show higher levels of autism to meet the criteria for the same autism label (Abu-Akel et al., 2019)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7"/>
          <p:cNvSpPr txBox="1">
            <a:spLocks noGrp="1"/>
          </p:cNvSpPr>
          <p:nvPr>
            <p:ph type="title"/>
          </p:nvPr>
        </p:nvSpPr>
        <p:spPr>
          <a:xfrm>
            <a:off x="1069847" y="74815"/>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SPECIAL INTEREST AREAS</a:t>
            </a:r>
            <a:endParaRPr/>
          </a:p>
        </p:txBody>
      </p:sp>
      <p:sp>
        <p:nvSpPr>
          <p:cNvPr id="158" name="Google Shape;158;p7"/>
          <p:cNvSpPr txBox="1">
            <a:spLocks noGrp="1"/>
          </p:cNvSpPr>
          <p:nvPr>
            <p:ph type="body" idx="1"/>
          </p:nvPr>
        </p:nvSpPr>
        <p:spPr>
          <a:xfrm>
            <a:off x="662342" y="1194029"/>
            <a:ext cx="10873409" cy="4373218"/>
          </a:xfrm>
          <a:prstGeom prst="rect">
            <a:avLst/>
          </a:prstGeom>
          <a:noFill/>
          <a:ln>
            <a:noFill/>
          </a:ln>
        </p:spPr>
        <p:txBody>
          <a:bodyPr spcFirstLastPara="1" wrap="square" lIns="91425" tIns="45700" rIns="91425" bIns="45700" anchor="t" anchorCtr="0">
            <a:noAutofit/>
          </a:bodyPr>
          <a:lstStyle/>
          <a:p>
            <a:pPr marL="182880" lvl="0" indent="-182880" algn="l" rtl="0">
              <a:lnSpc>
                <a:spcPct val="160000"/>
              </a:lnSpc>
              <a:spcBef>
                <a:spcPts val="0"/>
              </a:spcBef>
              <a:spcAft>
                <a:spcPts val="0"/>
              </a:spcAft>
              <a:buSzPts val="1700"/>
              <a:buChar char="▪"/>
            </a:pPr>
            <a:r>
              <a:rPr lang="en-US"/>
              <a:t>Boys’ special interests are often stereotypical and transportation-related (Hiller et al., 2016; Winter-Messiers, 2007)</a:t>
            </a:r>
            <a:endParaRPr/>
          </a:p>
          <a:p>
            <a:pPr marL="457200" lvl="1" indent="-182880" algn="l" rtl="0">
              <a:lnSpc>
                <a:spcPct val="160000"/>
              </a:lnSpc>
              <a:spcBef>
                <a:spcPts val="400"/>
              </a:spcBef>
              <a:spcAft>
                <a:spcPts val="0"/>
              </a:spcAft>
              <a:buSzPts val="1530"/>
              <a:buChar char="▪"/>
            </a:pPr>
            <a:r>
              <a:rPr lang="en-US"/>
              <a:t>Trains (often Thomas the Tank Engine)</a:t>
            </a:r>
            <a:endParaRPr/>
          </a:p>
          <a:p>
            <a:pPr marL="457200" lvl="1" indent="-182880" algn="l" rtl="0">
              <a:lnSpc>
                <a:spcPct val="160000"/>
              </a:lnSpc>
              <a:spcBef>
                <a:spcPts val="600"/>
              </a:spcBef>
              <a:spcAft>
                <a:spcPts val="0"/>
              </a:spcAft>
              <a:buSzPts val="1530"/>
              <a:buChar char="▪"/>
            </a:pPr>
            <a:r>
              <a:rPr lang="en-US"/>
              <a:t>Elevators</a:t>
            </a:r>
            <a:endParaRPr/>
          </a:p>
          <a:p>
            <a:pPr marL="457200" lvl="1" indent="-182880" algn="l" rtl="0">
              <a:lnSpc>
                <a:spcPct val="160000"/>
              </a:lnSpc>
              <a:spcBef>
                <a:spcPts val="600"/>
              </a:spcBef>
              <a:spcAft>
                <a:spcPts val="0"/>
              </a:spcAft>
              <a:buSzPts val="1530"/>
              <a:buChar char="▪"/>
            </a:pPr>
            <a:r>
              <a:rPr lang="en-US"/>
              <a:t>Cars</a:t>
            </a:r>
            <a:endParaRPr/>
          </a:p>
          <a:p>
            <a:pPr marL="457200" lvl="1" indent="-182880" algn="l" rtl="0">
              <a:lnSpc>
                <a:spcPct val="160000"/>
              </a:lnSpc>
              <a:spcBef>
                <a:spcPts val="600"/>
              </a:spcBef>
              <a:spcAft>
                <a:spcPts val="0"/>
              </a:spcAft>
              <a:buSzPts val="1530"/>
              <a:buChar char="▪"/>
            </a:pPr>
            <a:r>
              <a:rPr lang="en-US"/>
              <a:t>Airplanes</a:t>
            </a:r>
            <a:endParaRPr/>
          </a:p>
          <a:p>
            <a:pPr marL="182880" lvl="0" indent="-182880" algn="l" rtl="0">
              <a:lnSpc>
                <a:spcPct val="160000"/>
              </a:lnSpc>
              <a:spcBef>
                <a:spcPts val="1400"/>
              </a:spcBef>
              <a:spcAft>
                <a:spcPts val="0"/>
              </a:spcAft>
              <a:buSzPts val="1700"/>
              <a:buChar char="▪"/>
            </a:pPr>
            <a:r>
              <a:rPr lang="en-US"/>
              <a:t>Girls’ special interests generally don’t differ topically  from the casual hobbies of other girls (Sutherland et al., 2017)</a:t>
            </a:r>
            <a:endParaRPr/>
          </a:p>
          <a:p>
            <a:pPr marL="457200" lvl="1" indent="-182880" algn="l" rtl="0">
              <a:lnSpc>
                <a:spcPct val="160000"/>
              </a:lnSpc>
              <a:spcBef>
                <a:spcPts val="400"/>
              </a:spcBef>
              <a:spcAft>
                <a:spcPts val="0"/>
              </a:spcAft>
              <a:buSzPts val="1530"/>
              <a:buChar char="▪"/>
            </a:pPr>
            <a:r>
              <a:rPr lang="en-US"/>
              <a:t>Arts and crafts</a:t>
            </a:r>
            <a:endParaRPr/>
          </a:p>
          <a:p>
            <a:pPr marL="457200" lvl="1" indent="-182880" algn="l" rtl="0">
              <a:lnSpc>
                <a:spcPct val="160000"/>
              </a:lnSpc>
              <a:spcBef>
                <a:spcPts val="600"/>
              </a:spcBef>
              <a:spcAft>
                <a:spcPts val="0"/>
              </a:spcAft>
              <a:buSzPts val="1530"/>
              <a:buChar char="▪"/>
            </a:pPr>
            <a:r>
              <a:rPr lang="en-US"/>
              <a:t>My Little Pony</a:t>
            </a:r>
            <a:endParaRPr/>
          </a:p>
          <a:p>
            <a:pPr marL="457200" lvl="1" indent="-182880" algn="l" rtl="0">
              <a:lnSpc>
                <a:spcPct val="160000"/>
              </a:lnSpc>
              <a:spcBef>
                <a:spcPts val="600"/>
              </a:spcBef>
              <a:spcAft>
                <a:spcPts val="0"/>
              </a:spcAft>
              <a:buSzPts val="1530"/>
              <a:buChar char="▪"/>
            </a:pPr>
            <a:r>
              <a:rPr lang="en-US"/>
              <a:t>A favorite book series</a:t>
            </a:r>
            <a:endParaRPr/>
          </a:p>
        </p:txBody>
      </p:sp>
      <p:pic>
        <p:nvPicPr>
          <p:cNvPr id="159" name="Google Shape;159;p7" descr="https://media.npr.org/assets/img/2010/09/03/Thomas_RailwaySeries_wide-e8b6239933ac8a4e38164b311a8adc7fdc1f9083-s1100-c50.jpg"/>
          <p:cNvPicPr preferRelativeResize="0"/>
          <p:nvPr/>
        </p:nvPicPr>
        <p:blipFill rotWithShape="1">
          <a:blip r:embed="rId3">
            <a:alphaModFix/>
          </a:blip>
          <a:srcRect l="22041" r="20450"/>
          <a:stretch/>
        </p:blipFill>
        <p:spPr>
          <a:xfrm>
            <a:off x="5270786" y="2428160"/>
            <a:ext cx="2067340" cy="2019873"/>
          </a:xfrm>
          <a:prstGeom prst="rect">
            <a:avLst/>
          </a:prstGeom>
          <a:noFill/>
          <a:ln>
            <a:noFill/>
          </a:ln>
        </p:spPr>
      </p:pic>
      <p:pic>
        <p:nvPicPr>
          <p:cNvPr id="160" name="Google Shape;160;p7" descr="https://images-na.ssl-images-amazon.com/images/I/51aOzZdQcNL._SX333_BO1,204,203,200_.jpg"/>
          <p:cNvPicPr preferRelativeResize="0"/>
          <p:nvPr/>
        </p:nvPicPr>
        <p:blipFill rotWithShape="1">
          <a:blip r:embed="rId4">
            <a:alphaModFix/>
          </a:blip>
          <a:srcRect/>
          <a:stretch/>
        </p:blipFill>
        <p:spPr>
          <a:xfrm>
            <a:off x="8529739" y="4968832"/>
            <a:ext cx="1268279" cy="1889168"/>
          </a:xfrm>
          <a:prstGeom prst="rect">
            <a:avLst/>
          </a:prstGeom>
          <a:noFill/>
          <a:ln>
            <a:noFill/>
          </a:ln>
        </p:spPr>
      </p:pic>
      <p:pic>
        <p:nvPicPr>
          <p:cNvPr id="161" name="Google Shape;161;p7" descr="mazon.com: My Little Pony Toys Meet The Mane 6 Ponies Collection "/>
          <p:cNvPicPr preferRelativeResize="0"/>
          <p:nvPr/>
        </p:nvPicPr>
        <p:blipFill rotWithShape="1">
          <a:blip r:embed="rId5">
            <a:alphaModFix/>
          </a:blip>
          <a:srcRect/>
          <a:stretch/>
        </p:blipFill>
        <p:spPr>
          <a:xfrm>
            <a:off x="4893194" y="4968832"/>
            <a:ext cx="2441885" cy="1810363"/>
          </a:xfrm>
          <a:prstGeom prst="rect">
            <a:avLst/>
          </a:prstGeom>
          <a:noFill/>
          <a:ln>
            <a:noFill/>
          </a:ln>
        </p:spPr>
      </p:pic>
      <p:pic>
        <p:nvPicPr>
          <p:cNvPr id="162" name="Google Shape;162;p7" descr="ho invented the elevator? - HISTORY"/>
          <p:cNvPicPr preferRelativeResize="0"/>
          <p:nvPr/>
        </p:nvPicPr>
        <p:blipFill rotWithShape="1">
          <a:blip r:embed="rId6">
            <a:alphaModFix/>
          </a:blip>
          <a:srcRect/>
          <a:stretch/>
        </p:blipFill>
        <p:spPr>
          <a:xfrm>
            <a:off x="7845344" y="2400168"/>
            <a:ext cx="3690408" cy="207585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8"/>
          <p:cNvSpPr txBox="1">
            <a:spLocks noGrp="1"/>
          </p:cNvSpPr>
          <p:nvPr>
            <p:ph type="title"/>
          </p:nvPr>
        </p:nvSpPr>
        <p:spPr>
          <a:xfrm>
            <a:off x="1069848" y="484632"/>
            <a:ext cx="10058400" cy="16093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5400"/>
              <a:buFont typeface="Rockwell"/>
              <a:buNone/>
            </a:pPr>
            <a:r>
              <a:rPr lang="en-US"/>
              <a:t>SOCIAL-EMOTIONAL FACTORS</a:t>
            </a:r>
            <a:endParaRPr/>
          </a:p>
        </p:txBody>
      </p:sp>
      <p:sp>
        <p:nvSpPr>
          <p:cNvPr id="168" name="Google Shape;168;p8"/>
          <p:cNvSpPr txBox="1">
            <a:spLocks noGrp="1"/>
          </p:cNvSpPr>
          <p:nvPr>
            <p:ph type="body" idx="1"/>
          </p:nvPr>
        </p:nvSpPr>
        <p:spPr>
          <a:xfrm>
            <a:off x="856488" y="2243328"/>
            <a:ext cx="10271760" cy="3867912"/>
          </a:xfrm>
          <a:prstGeom prst="rect">
            <a:avLst/>
          </a:prstGeom>
          <a:noFill/>
          <a:ln>
            <a:noFill/>
          </a:ln>
        </p:spPr>
        <p:txBody>
          <a:bodyPr spcFirstLastPara="1" wrap="square" lIns="91425" tIns="45700" rIns="91425" bIns="45700" anchor="t" anchorCtr="0">
            <a:normAutofit/>
          </a:bodyPr>
          <a:lstStyle/>
          <a:p>
            <a:pPr marL="450851" indent="-342900">
              <a:lnSpc>
                <a:spcPct val="200000"/>
              </a:lnSpc>
              <a:spcBef>
                <a:spcPts val="0"/>
              </a:spcBef>
              <a:buSzPts val="1700"/>
            </a:pPr>
            <a:r>
              <a:rPr lang="en-US" dirty="0"/>
              <a:t>B</a:t>
            </a:r>
            <a:r>
              <a:rPr lang="en-US" dirty="0" smtClean="0"/>
              <a:t>oys are seen as “predatory” whereas girls are seen as “maternal” (Attwood, 2003)</a:t>
            </a:r>
          </a:p>
          <a:p>
            <a:pPr marL="450851" indent="-342900">
              <a:lnSpc>
                <a:spcPct val="200000"/>
              </a:lnSpc>
              <a:spcBef>
                <a:spcPts val="0"/>
              </a:spcBef>
              <a:buSzPts val="1700"/>
            </a:pPr>
            <a:r>
              <a:rPr lang="en-US" dirty="0"/>
              <a:t>O</a:t>
            </a:r>
            <a:r>
              <a:rPr lang="en-US" dirty="0" smtClean="0"/>
              <a:t>bvious, physical bullying versus subtle, indirect, exclusionary bullying (Cook et al., 2018)</a:t>
            </a:r>
          </a:p>
          <a:p>
            <a:pPr marL="450851" indent="-342900">
              <a:lnSpc>
                <a:spcPct val="200000"/>
              </a:lnSpc>
              <a:spcBef>
                <a:spcPts val="0"/>
              </a:spcBef>
              <a:buSzPts val="1700"/>
            </a:pPr>
            <a:r>
              <a:rPr lang="en-US" dirty="0"/>
              <a:t>G</a:t>
            </a:r>
            <a:r>
              <a:rPr lang="en-US" dirty="0" smtClean="0"/>
              <a:t>irls’ relationships are more demanding than boys’ (Tierney et al., 2016)</a:t>
            </a:r>
          </a:p>
          <a:p>
            <a:pPr marL="450851" indent="-342900">
              <a:lnSpc>
                <a:spcPct val="200000"/>
              </a:lnSpc>
              <a:spcBef>
                <a:spcPts val="0"/>
              </a:spcBef>
              <a:buSzPts val="1700"/>
            </a:pPr>
            <a:r>
              <a:rPr lang="en-US" dirty="0"/>
              <a:t>G</a:t>
            </a:r>
            <a:r>
              <a:rPr lang="en-US" dirty="0" smtClean="0"/>
              <a:t>irls especially rely on masking/camouflaging (Hull et al., 2016)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728" y="347472"/>
            <a:ext cx="10058400" cy="1609344"/>
          </a:xfrm>
        </p:spPr>
        <p:txBody>
          <a:bodyPr/>
          <a:lstStyle/>
          <a:p>
            <a:r>
              <a:rPr lang="en-US" dirty="0" smtClean="0"/>
              <a:t>MASKING/CAMOUFLAGING</a:t>
            </a:r>
            <a:endParaRPr lang="en-US" dirty="0"/>
          </a:p>
        </p:txBody>
      </p:sp>
      <p:sp>
        <p:nvSpPr>
          <p:cNvPr id="3" name="Text Placeholder 2"/>
          <p:cNvSpPr>
            <a:spLocks noGrp="1"/>
          </p:cNvSpPr>
          <p:nvPr>
            <p:ph type="body" idx="1"/>
          </p:nvPr>
        </p:nvSpPr>
        <p:spPr>
          <a:xfrm>
            <a:off x="0" y="1789176"/>
            <a:ext cx="12039600" cy="4565904"/>
          </a:xfrm>
        </p:spPr>
        <p:txBody>
          <a:bodyPr>
            <a:normAutofit fontScale="92500"/>
          </a:bodyPr>
          <a:lstStyle/>
          <a:p>
            <a:pPr marL="850901" lvl="1" indent="-285750">
              <a:lnSpc>
                <a:spcPct val="200000"/>
              </a:lnSpc>
              <a:spcBef>
                <a:spcPts val="0"/>
              </a:spcBef>
              <a:buSzPts val="1700"/>
            </a:pPr>
            <a:r>
              <a:rPr lang="en-US" sz="2400" dirty="0" smtClean="0"/>
              <a:t>Imitating </a:t>
            </a:r>
            <a:r>
              <a:rPr lang="en-US" sz="2400" dirty="0"/>
              <a:t>the mannerisms of </a:t>
            </a:r>
            <a:r>
              <a:rPr lang="en-US" sz="2400" dirty="0" smtClean="0"/>
              <a:t>individuals who are </a:t>
            </a:r>
            <a:r>
              <a:rPr lang="en-US" sz="2400" smtClean="0"/>
              <a:t>socially successful </a:t>
            </a:r>
            <a:r>
              <a:rPr lang="en-US" sz="2400" dirty="0" smtClean="0"/>
              <a:t>(real or fictional)</a:t>
            </a:r>
            <a:endParaRPr lang="en-US" sz="2400" dirty="0"/>
          </a:p>
          <a:p>
            <a:pPr marL="850901" lvl="1" indent="-285750">
              <a:lnSpc>
                <a:spcPct val="200000"/>
              </a:lnSpc>
              <a:spcBef>
                <a:spcPts val="0"/>
              </a:spcBef>
              <a:buSzPts val="1700"/>
            </a:pPr>
            <a:r>
              <a:rPr lang="en-US" sz="2400" dirty="0" smtClean="0"/>
              <a:t>Trying </a:t>
            </a:r>
            <a:r>
              <a:rPr lang="en-US" sz="2400" dirty="0"/>
              <a:t>to fit in by acting “</a:t>
            </a:r>
            <a:r>
              <a:rPr lang="en-US" sz="2400" dirty="0" smtClean="0"/>
              <a:t>normal”</a:t>
            </a:r>
          </a:p>
          <a:p>
            <a:pPr marL="850901" lvl="1" indent="-285750">
              <a:lnSpc>
                <a:spcPct val="200000"/>
              </a:lnSpc>
              <a:spcBef>
                <a:spcPts val="0"/>
              </a:spcBef>
              <a:buSzPts val="1700"/>
            </a:pPr>
            <a:r>
              <a:rPr lang="en-US" sz="2400" dirty="0"/>
              <a:t>A</a:t>
            </a:r>
            <a:r>
              <a:rPr lang="en-US" sz="2400" dirty="0" smtClean="0"/>
              <a:t>ctively </a:t>
            </a:r>
            <a:r>
              <a:rPr lang="en-US" sz="2400" dirty="0"/>
              <a:t>suppressing autistic behavior, such as stimming and </a:t>
            </a:r>
            <a:r>
              <a:rPr lang="en-US" sz="2400" dirty="0" smtClean="0"/>
              <a:t>info-dumping</a:t>
            </a:r>
          </a:p>
          <a:p>
            <a:pPr marL="565151" lvl="1" indent="0">
              <a:lnSpc>
                <a:spcPct val="200000"/>
              </a:lnSpc>
              <a:spcBef>
                <a:spcPts val="0"/>
              </a:spcBef>
              <a:buSzPts val="1700"/>
              <a:buNone/>
            </a:pPr>
            <a:endParaRPr lang="en-US" sz="2400" dirty="0" smtClean="0"/>
          </a:p>
          <a:p>
            <a:pPr marL="1936751" lvl="4" indent="0">
              <a:lnSpc>
                <a:spcPct val="200000"/>
              </a:lnSpc>
              <a:spcBef>
                <a:spcPts val="0"/>
              </a:spcBef>
              <a:buSzPts val="1700"/>
              <a:buNone/>
            </a:pPr>
            <a:r>
              <a:rPr lang="en-US" sz="2400" dirty="0" smtClean="0"/>
              <a:t>This </a:t>
            </a:r>
            <a:r>
              <a:rPr lang="en-US" sz="2400" dirty="0"/>
              <a:t>is very draining and can have devastating long-term psychological </a:t>
            </a:r>
            <a:r>
              <a:rPr lang="en-US" sz="2400" dirty="0" smtClean="0"/>
              <a:t>consequences.</a:t>
            </a:r>
            <a:endParaRPr lang="en-US" sz="2400" dirty="0"/>
          </a:p>
          <a:p>
            <a:pPr marL="850901" lvl="1" indent="-285750">
              <a:lnSpc>
                <a:spcPct val="200000"/>
              </a:lnSpc>
              <a:spcBef>
                <a:spcPts val="0"/>
              </a:spcBef>
              <a:buSzPts val="1700"/>
            </a:pPr>
            <a:endParaRPr lang="en-US" sz="2400" dirty="0"/>
          </a:p>
          <a:p>
            <a:endParaRPr lang="en-US" dirty="0"/>
          </a:p>
        </p:txBody>
      </p:sp>
    </p:spTree>
    <p:extLst>
      <p:ext uri="{BB962C8B-B14F-4D97-AF65-F5344CB8AC3E}">
        <p14:creationId xmlns:p14="http://schemas.microsoft.com/office/powerpoint/2010/main" val="1401677910"/>
      </p:ext>
    </p:extLst>
  </p:cSld>
  <p:clrMapOvr>
    <a:masterClrMapping/>
  </p:clrMapOvr>
</p:sld>
</file>

<file path=ppt/theme/theme1.xml><?xml version="1.0" encoding="utf-8"?>
<a:theme xmlns:a="http://schemas.openxmlformats.org/drawingml/2006/main" name="Wood Type">
  <a:themeElements>
    <a:clrScheme name="Wood Type">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3684</TotalTime>
  <Words>2829</Words>
  <Application>Microsoft Macintosh PowerPoint</Application>
  <PresentationFormat>Widescreen</PresentationFormat>
  <Paragraphs>128</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Noto Sans Symbols</vt:lpstr>
      <vt:lpstr>Rockwell</vt:lpstr>
      <vt:lpstr>Wingdings</vt:lpstr>
      <vt:lpstr>Arial</vt:lpstr>
      <vt:lpstr>Wood Type</vt:lpstr>
      <vt:lpstr>IDENTIFYING AUTISM IN GIRLS AND WOMEN</vt:lpstr>
      <vt:lpstr>AN OLD BOYS’ CLUB</vt:lpstr>
      <vt:lpstr>GRUNYA SUKHAREVA:  FOREMOTHER OF AUTISM SCHOLARSHIP</vt:lpstr>
      <vt:lpstr>LIGHT IT UP BLUE</vt:lpstr>
      <vt:lpstr>REFERRAL BIAS</vt:lpstr>
      <vt:lpstr>INSTRUMENT BIAS</vt:lpstr>
      <vt:lpstr>SPECIAL INTEREST AREAS</vt:lpstr>
      <vt:lpstr>SOCIAL-EMOTIONAL FACTORS</vt:lpstr>
      <vt:lpstr>MASKING/CAMOUFLAGING</vt:lpstr>
      <vt:lpstr>MENTAL HEALTH CONCERNS</vt:lpstr>
      <vt:lpstr>PSYCHIATRIC DISTURBANCE</vt:lpstr>
      <vt:lpstr>SUICIDE RISK</vt:lpstr>
      <vt:lpstr>RECOMMENDATIONS</vt:lpstr>
      <vt:lpstr>RECOMMENDATIONS (cont’d)</vt:lpstr>
      <vt:lpstr>REFERENCES</vt:lpstr>
      <vt:lpstr>REFERENCES (cont’d)</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AUTISM IN GIRLS AND WOMEN</dc:title>
  <dc:creator>Suzanna Curtis</dc:creator>
  <cp:lastModifiedBy>Suzanna Curtis</cp:lastModifiedBy>
  <cp:revision>15</cp:revision>
  <dcterms:created xsi:type="dcterms:W3CDTF">2022-03-09T17:40:34Z</dcterms:created>
  <dcterms:modified xsi:type="dcterms:W3CDTF">2022-03-13T12:18:02Z</dcterms:modified>
</cp:coreProperties>
</file>